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2" r:id="rId3"/>
    <p:sldMasterId id="2147483704" r:id="rId4"/>
  </p:sldMasterIdLst>
  <p:notesMasterIdLst>
    <p:notesMasterId r:id="rId29"/>
  </p:notesMasterIdLst>
  <p:sldIdLst>
    <p:sldId id="285" r:id="rId5"/>
    <p:sldId id="286" r:id="rId6"/>
    <p:sldId id="280" r:id="rId7"/>
    <p:sldId id="275" r:id="rId8"/>
    <p:sldId id="279" r:id="rId9"/>
    <p:sldId id="276" r:id="rId10"/>
    <p:sldId id="301" r:id="rId11"/>
    <p:sldId id="302" r:id="rId12"/>
    <p:sldId id="303" r:id="rId13"/>
    <p:sldId id="304" r:id="rId14"/>
    <p:sldId id="305" r:id="rId15"/>
    <p:sldId id="300" r:id="rId16"/>
    <p:sldId id="296" r:id="rId17"/>
    <p:sldId id="297" r:id="rId18"/>
    <p:sldId id="298" r:id="rId19"/>
    <p:sldId id="299" r:id="rId20"/>
    <p:sldId id="287" r:id="rId21"/>
    <p:sldId id="288" r:id="rId22"/>
    <p:sldId id="289" r:id="rId23"/>
    <p:sldId id="306" r:id="rId24"/>
    <p:sldId id="290" r:id="rId25"/>
    <p:sldId id="291" r:id="rId26"/>
    <p:sldId id="292" r:id="rId27"/>
    <p:sldId id="294" r:id="rId2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ershintseva, Elena" initials="CE" lastIdx="4" clrIdx="0">
    <p:extLst>
      <p:ext uri="{19B8F6BF-5375-455C-9EA6-DF929625EA0E}">
        <p15:presenceInfo xmlns:p15="http://schemas.microsoft.com/office/powerpoint/2012/main" userId="Chershintseva, Ele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751"/>
    <a:srgbClr val="F5EFEB"/>
    <a:srgbClr val="FF4D33"/>
    <a:srgbClr val="E6DACF"/>
    <a:srgbClr val="F2EBE6"/>
    <a:srgbClr val="EEE4DE"/>
    <a:srgbClr val="E6D9D0"/>
    <a:srgbClr val="FFFFFF"/>
    <a:srgbClr val="E0DB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89888" autoAdjust="0"/>
  </p:normalViewPr>
  <p:slideViewPr>
    <p:cSldViewPr snapToGrid="0">
      <p:cViewPr varScale="1">
        <p:scale>
          <a:sx n="75" d="100"/>
          <a:sy n="75" d="100"/>
        </p:scale>
        <p:origin x="90" y="70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F60A7F-15A7-4420-8108-2D024CEA94BF}"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ru-RU"/>
        </a:p>
      </dgm:t>
    </dgm:pt>
    <dgm:pt modelId="{BBA390B3-E3C5-45B4-9F9E-9C0681E33CC2}">
      <dgm:prSet phldrT="[Текст]" custT="1">
        <dgm:style>
          <a:lnRef idx="2">
            <a:schemeClr val="accent1"/>
          </a:lnRef>
          <a:fillRef idx="1">
            <a:schemeClr val="lt1"/>
          </a:fillRef>
          <a:effectRef idx="0">
            <a:schemeClr val="accent1"/>
          </a:effectRef>
          <a:fontRef idx="minor">
            <a:schemeClr val="dk1"/>
          </a:fontRef>
        </dgm:style>
      </dgm:prSet>
      <dgm:spPr>
        <a:solidFill>
          <a:srgbClr val="F5F0EB"/>
        </a:solidFill>
        <a:ln w="19050">
          <a:solidFill>
            <a:srgbClr val="FF4D33"/>
          </a:solidFill>
        </a:ln>
      </dgm:spPr>
      <dgm:t>
        <a:bodyPr/>
        <a:lstStyle/>
        <a:p>
          <a:r>
            <a:rPr lang="en-US" sz="2000" dirty="0"/>
            <a:t>Types of restructuring under Russian law </a:t>
          </a:r>
          <a:endParaRPr lang="ru-RU" sz="2000" dirty="0"/>
        </a:p>
      </dgm:t>
    </dgm:pt>
    <dgm:pt modelId="{04B4DBCA-58CC-4664-AEEC-C9FC2E4D03FB}" type="parTrans" cxnId="{32C9B0D3-2973-40C4-9172-D97AE03AB10B}">
      <dgm:prSet/>
      <dgm:spPr/>
      <dgm:t>
        <a:bodyPr/>
        <a:lstStyle/>
        <a:p>
          <a:endParaRPr lang="ru-RU"/>
        </a:p>
      </dgm:t>
    </dgm:pt>
    <dgm:pt modelId="{48EE5D95-2E6C-41D8-BEF1-E7FF2579D133}" type="sibTrans" cxnId="{32C9B0D3-2973-40C4-9172-D97AE03AB10B}">
      <dgm:prSet/>
      <dgm:spPr/>
      <dgm:t>
        <a:bodyPr/>
        <a:lstStyle/>
        <a:p>
          <a:endParaRPr lang="ru-RU"/>
        </a:p>
      </dgm:t>
    </dgm:pt>
    <dgm:pt modelId="{D653C536-4CBE-44D6-9F5D-5BA8035161FF}">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600" dirty="0"/>
            <a:t>Staff </a:t>
          </a:r>
          <a:endParaRPr lang="ru-RU" sz="1600" dirty="0"/>
        </a:p>
        <a:p>
          <a:r>
            <a:rPr lang="en-US" sz="1600" dirty="0"/>
            <a:t>redundancy</a:t>
          </a:r>
        </a:p>
      </dgm:t>
    </dgm:pt>
    <dgm:pt modelId="{D50BF13E-4C77-4B9D-8669-5727B431D064}" type="parTrans" cxnId="{8DA13871-EDD5-49C7-A845-B897E26EE958}">
      <dgm:prSet/>
      <dgm:spPr>
        <a:ln>
          <a:solidFill>
            <a:schemeClr val="accent3"/>
          </a:solidFill>
        </a:ln>
      </dgm:spPr>
      <dgm:t>
        <a:bodyPr/>
        <a:lstStyle/>
        <a:p>
          <a:endParaRPr lang="ru-RU"/>
        </a:p>
      </dgm:t>
    </dgm:pt>
    <dgm:pt modelId="{8BDE4EB8-7213-4A9A-AC1A-0F746789C0DE}" type="sibTrans" cxnId="{8DA13871-EDD5-49C7-A845-B897E26EE958}">
      <dgm:prSet/>
      <dgm:spPr/>
      <dgm:t>
        <a:bodyPr/>
        <a:lstStyle/>
        <a:p>
          <a:endParaRPr lang="ru-RU"/>
        </a:p>
      </dgm:t>
    </dgm:pt>
    <dgm:pt modelId="{CE92B2A3-23AB-429F-B3BB-1A1C9593019D}">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pPr algn="ctr"/>
          <a:r>
            <a:rPr lang="en-US" sz="1600" dirty="0"/>
            <a:t>Liquidation of</a:t>
          </a:r>
        </a:p>
        <a:p>
          <a:pPr algn="ctr"/>
          <a:r>
            <a:rPr lang="en-US" sz="1600" dirty="0"/>
            <a:t>- company; </a:t>
          </a:r>
          <a:br>
            <a:rPr lang="ru-RU" sz="1600" dirty="0"/>
          </a:br>
          <a:r>
            <a:rPr lang="en-US" sz="1600" dirty="0"/>
            <a:t>- branch;</a:t>
          </a:r>
          <a:br>
            <a:rPr lang="ru-RU" sz="1600" dirty="0"/>
          </a:br>
          <a:r>
            <a:rPr lang="en-US" sz="1600" dirty="0"/>
            <a:t>- representative office</a:t>
          </a:r>
          <a:endParaRPr lang="ru-RU" sz="1600" dirty="0"/>
        </a:p>
      </dgm:t>
    </dgm:pt>
    <dgm:pt modelId="{D7ADF2D8-FBA4-4E24-811A-DD03CDC223D9}" type="parTrans" cxnId="{73E7F047-066D-4F6C-B43C-DC15863F60E9}">
      <dgm:prSet/>
      <dgm:spPr>
        <a:ln>
          <a:solidFill>
            <a:schemeClr val="accent3"/>
          </a:solidFill>
        </a:ln>
      </dgm:spPr>
      <dgm:t>
        <a:bodyPr/>
        <a:lstStyle/>
        <a:p>
          <a:endParaRPr lang="ru-RU"/>
        </a:p>
      </dgm:t>
    </dgm:pt>
    <dgm:pt modelId="{7A1F7851-476F-4720-9877-339CA38F98A5}" type="sibTrans" cxnId="{73E7F047-066D-4F6C-B43C-DC15863F60E9}">
      <dgm:prSet/>
      <dgm:spPr/>
      <dgm:t>
        <a:bodyPr/>
        <a:lstStyle/>
        <a:p>
          <a:endParaRPr lang="ru-RU"/>
        </a:p>
      </dgm:t>
    </dgm:pt>
    <dgm:pt modelId="{924ACBDA-1E1D-475F-AE1D-DA64D2F7384A}">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600" dirty="0"/>
            <a:t> Transfer to another work (position)</a:t>
          </a:r>
          <a:endParaRPr lang="ru-RU" sz="1600" dirty="0"/>
        </a:p>
      </dgm:t>
    </dgm:pt>
    <dgm:pt modelId="{860C1990-5A6A-4057-9E5A-2DDD5B270D8F}" type="parTrans" cxnId="{FFB2D4CD-A3F1-4B66-BFFC-CF6CAA383688}">
      <dgm:prSet/>
      <dgm:spPr>
        <a:ln>
          <a:solidFill>
            <a:schemeClr val="accent3"/>
          </a:solidFill>
        </a:ln>
      </dgm:spPr>
      <dgm:t>
        <a:bodyPr/>
        <a:lstStyle/>
        <a:p>
          <a:endParaRPr lang="ru-RU"/>
        </a:p>
      </dgm:t>
    </dgm:pt>
    <dgm:pt modelId="{1760E356-E4B6-4DFA-9861-657C5F84A38F}" type="sibTrans" cxnId="{FFB2D4CD-A3F1-4B66-BFFC-CF6CAA383688}">
      <dgm:prSet/>
      <dgm:spPr/>
      <dgm:t>
        <a:bodyPr/>
        <a:lstStyle/>
        <a:p>
          <a:endParaRPr lang="ru-RU"/>
        </a:p>
      </dgm:t>
    </dgm:pt>
    <dgm:pt modelId="{593AA6FA-32FA-47D6-A606-5C5292C5243F}">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600" dirty="0"/>
            <a:t>Change of </a:t>
          </a:r>
          <a:br>
            <a:rPr lang="en-US" sz="1600" dirty="0"/>
          </a:br>
          <a:r>
            <a:rPr lang="en-US" sz="1600" dirty="0"/>
            <a:t>working regime</a:t>
          </a:r>
          <a:r>
            <a:rPr lang="ru-RU" sz="1600" dirty="0"/>
            <a:t>:</a:t>
          </a:r>
          <a:endParaRPr lang="en-US" sz="1600" dirty="0"/>
        </a:p>
        <a:p>
          <a:r>
            <a:rPr lang="en-US" sz="1600" dirty="0"/>
            <a:t>remote work,</a:t>
          </a:r>
          <a:br>
            <a:rPr lang="en-US" sz="1600" dirty="0"/>
          </a:br>
          <a:r>
            <a:rPr lang="en-US" sz="1600" dirty="0"/>
            <a:t>downtime,</a:t>
          </a:r>
          <a:br>
            <a:rPr lang="en-US" sz="1600" dirty="0"/>
          </a:br>
          <a:r>
            <a:rPr lang="en-US" sz="1600" dirty="0"/>
            <a:t>reducing working hours</a:t>
          </a:r>
        </a:p>
      </dgm:t>
    </dgm:pt>
    <dgm:pt modelId="{EAC1459E-B59A-4823-88BB-88882487DBCD}" type="parTrans" cxnId="{2685A94F-5E4D-4867-B2D0-FB20114E033A}">
      <dgm:prSet/>
      <dgm:spPr>
        <a:ln>
          <a:solidFill>
            <a:srgbClr val="FF4D33"/>
          </a:solidFill>
        </a:ln>
      </dgm:spPr>
      <dgm:t>
        <a:bodyPr/>
        <a:lstStyle/>
        <a:p>
          <a:endParaRPr lang="ru-RU"/>
        </a:p>
      </dgm:t>
    </dgm:pt>
    <dgm:pt modelId="{6224AB76-0C7C-44B7-A2D2-9D5781370DAE}" type="sibTrans" cxnId="{2685A94F-5E4D-4867-B2D0-FB20114E033A}">
      <dgm:prSet/>
      <dgm:spPr/>
      <dgm:t>
        <a:bodyPr/>
        <a:lstStyle/>
        <a:p>
          <a:endParaRPr lang="ru-RU"/>
        </a:p>
      </dgm:t>
    </dgm:pt>
    <dgm:pt modelId="{1CC2DEC9-3216-443F-815B-E0AE5EE5D804}">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pPr>
            <a:spcAft>
              <a:spcPts val="600"/>
            </a:spcAft>
          </a:pPr>
          <a:r>
            <a:rPr lang="en-US" sz="1600" dirty="0"/>
            <a:t>Outsourcing</a:t>
          </a:r>
          <a:endParaRPr lang="ru-RU" sz="1600" dirty="0"/>
        </a:p>
        <a:p>
          <a:pPr>
            <a:spcAft>
              <a:spcPct val="35000"/>
            </a:spcAft>
          </a:pPr>
          <a:r>
            <a:rPr lang="en-US" sz="1600" dirty="0"/>
            <a:t>&amp; outstaffing</a:t>
          </a:r>
          <a:endParaRPr lang="ru-RU" sz="1600" dirty="0"/>
        </a:p>
      </dgm:t>
    </dgm:pt>
    <dgm:pt modelId="{EEE0C9F4-188E-408C-B798-ADBB3240AFCD}" type="parTrans" cxnId="{127E3A2F-8CB4-4996-B08A-13116171A592}">
      <dgm:prSet/>
      <dgm:spPr>
        <a:ln>
          <a:solidFill>
            <a:schemeClr val="tx2"/>
          </a:solidFill>
        </a:ln>
      </dgm:spPr>
      <dgm:t>
        <a:bodyPr/>
        <a:lstStyle/>
        <a:p>
          <a:endParaRPr lang="ru-RU"/>
        </a:p>
      </dgm:t>
    </dgm:pt>
    <dgm:pt modelId="{0C78C6D3-6F9D-490B-B1FD-7E112F620D60}" type="sibTrans" cxnId="{127E3A2F-8CB4-4996-B08A-13116171A592}">
      <dgm:prSet/>
      <dgm:spPr/>
      <dgm:t>
        <a:bodyPr/>
        <a:lstStyle/>
        <a:p>
          <a:endParaRPr lang="ru-RU"/>
        </a:p>
      </dgm:t>
    </dgm:pt>
    <dgm:pt modelId="{0C9D7108-381A-4782-9E75-E68BA03F281D}" type="pres">
      <dgm:prSet presAssocID="{3EF60A7F-15A7-4420-8108-2D024CEA94BF}" presName="Name0" presStyleCnt="0">
        <dgm:presLayoutVars>
          <dgm:chPref val="1"/>
          <dgm:dir/>
          <dgm:animOne val="branch"/>
          <dgm:animLvl val="lvl"/>
          <dgm:resizeHandles/>
        </dgm:presLayoutVars>
      </dgm:prSet>
      <dgm:spPr/>
    </dgm:pt>
    <dgm:pt modelId="{7F73E8BC-B669-4615-981B-47A4B9F5A86F}" type="pres">
      <dgm:prSet presAssocID="{BBA390B3-E3C5-45B4-9F9E-9C0681E33CC2}" presName="vertOne" presStyleCnt="0"/>
      <dgm:spPr/>
    </dgm:pt>
    <dgm:pt modelId="{04F66EDA-4CE9-458D-A9B7-06ACF3927C5D}" type="pres">
      <dgm:prSet presAssocID="{BBA390B3-E3C5-45B4-9F9E-9C0681E33CC2}" presName="txOne" presStyleLbl="node0" presStyleIdx="0" presStyleCnt="1" custScaleY="37912" custLinFactNeighborX="-40" custLinFactNeighborY="4707">
        <dgm:presLayoutVars>
          <dgm:chPref val="3"/>
        </dgm:presLayoutVars>
      </dgm:prSet>
      <dgm:spPr/>
    </dgm:pt>
    <dgm:pt modelId="{5BDA115A-AB71-482E-B35B-207B40D13720}" type="pres">
      <dgm:prSet presAssocID="{BBA390B3-E3C5-45B4-9F9E-9C0681E33CC2}" presName="parTransOne" presStyleCnt="0"/>
      <dgm:spPr/>
    </dgm:pt>
    <dgm:pt modelId="{CCF3050A-8732-4CD5-9084-6DA19EB5CD86}" type="pres">
      <dgm:prSet presAssocID="{BBA390B3-E3C5-45B4-9F9E-9C0681E33CC2}" presName="horzOne" presStyleCnt="0"/>
      <dgm:spPr/>
    </dgm:pt>
    <dgm:pt modelId="{E6A56C15-7DB4-4D7A-8775-F87415921186}" type="pres">
      <dgm:prSet presAssocID="{D653C536-4CBE-44D6-9F5D-5BA8035161FF}" presName="vertTwo" presStyleCnt="0"/>
      <dgm:spPr/>
    </dgm:pt>
    <dgm:pt modelId="{06295DAD-54F0-4DC8-B379-643A8DF7BAD6}" type="pres">
      <dgm:prSet presAssocID="{D653C536-4CBE-44D6-9F5D-5BA8035161FF}" presName="txTwo" presStyleLbl="node2" presStyleIdx="0" presStyleCnt="5">
        <dgm:presLayoutVars>
          <dgm:chPref val="3"/>
        </dgm:presLayoutVars>
      </dgm:prSet>
      <dgm:spPr/>
    </dgm:pt>
    <dgm:pt modelId="{61457E6F-64FB-4AFA-9455-26BFDF6B72EB}" type="pres">
      <dgm:prSet presAssocID="{D653C536-4CBE-44D6-9F5D-5BA8035161FF}" presName="horzTwo" presStyleCnt="0"/>
      <dgm:spPr/>
    </dgm:pt>
    <dgm:pt modelId="{631BEFB8-97C8-472A-B9BB-D2A56E38C188}" type="pres">
      <dgm:prSet presAssocID="{8BDE4EB8-7213-4A9A-AC1A-0F746789C0DE}" presName="sibSpaceTwo" presStyleCnt="0"/>
      <dgm:spPr/>
    </dgm:pt>
    <dgm:pt modelId="{C48FD439-F02F-4CEB-8C6C-11048E74BBFB}" type="pres">
      <dgm:prSet presAssocID="{CE92B2A3-23AB-429F-B3BB-1A1C9593019D}" presName="vertTwo" presStyleCnt="0"/>
      <dgm:spPr/>
    </dgm:pt>
    <dgm:pt modelId="{6874AA72-9A3D-4997-98E7-A8DB7956D8DC}" type="pres">
      <dgm:prSet presAssocID="{CE92B2A3-23AB-429F-B3BB-1A1C9593019D}" presName="txTwo" presStyleLbl="node2" presStyleIdx="1" presStyleCnt="5">
        <dgm:presLayoutVars>
          <dgm:chPref val="3"/>
        </dgm:presLayoutVars>
      </dgm:prSet>
      <dgm:spPr/>
    </dgm:pt>
    <dgm:pt modelId="{50D96F3A-1763-49E9-86AE-63A0E440B8BB}" type="pres">
      <dgm:prSet presAssocID="{CE92B2A3-23AB-429F-B3BB-1A1C9593019D}" presName="horzTwo" presStyleCnt="0"/>
      <dgm:spPr/>
    </dgm:pt>
    <dgm:pt modelId="{D3841441-1652-483E-8494-FA133C9ADD29}" type="pres">
      <dgm:prSet presAssocID="{7A1F7851-476F-4720-9877-339CA38F98A5}" presName="sibSpaceTwo" presStyleCnt="0"/>
      <dgm:spPr/>
    </dgm:pt>
    <dgm:pt modelId="{BE006C17-2FAC-44C3-852F-1873D6179E66}" type="pres">
      <dgm:prSet presAssocID="{924ACBDA-1E1D-475F-AE1D-DA64D2F7384A}" presName="vertTwo" presStyleCnt="0"/>
      <dgm:spPr/>
    </dgm:pt>
    <dgm:pt modelId="{C77D8835-5385-4CA6-9A01-FA71CA9E3A9F}" type="pres">
      <dgm:prSet presAssocID="{924ACBDA-1E1D-475F-AE1D-DA64D2F7384A}" presName="txTwo" presStyleLbl="node2" presStyleIdx="2" presStyleCnt="5">
        <dgm:presLayoutVars>
          <dgm:chPref val="3"/>
        </dgm:presLayoutVars>
      </dgm:prSet>
      <dgm:spPr/>
    </dgm:pt>
    <dgm:pt modelId="{F5BD5DC5-8A6A-4541-AAFA-BB99080F6FBC}" type="pres">
      <dgm:prSet presAssocID="{924ACBDA-1E1D-475F-AE1D-DA64D2F7384A}" presName="horzTwo" presStyleCnt="0"/>
      <dgm:spPr/>
    </dgm:pt>
    <dgm:pt modelId="{274401AB-A896-4EF4-8312-020EFC880BB1}" type="pres">
      <dgm:prSet presAssocID="{1760E356-E4B6-4DFA-9861-657C5F84A38F}" presName="sibSpaceTwo" presStyleCnt="0"/>
      <dgm:spPr/>
    </dgm:pt>
    <dgm:pt modelId="{D2E3FB17-E050-4E14-A4FB-12006BD154F9}" type="pres">
      <dgm:prSet presAssocID="{593AA6FA-32FA-47D6-A606-5C5292C5243F}" presName="vertTwo" presStyleCnt="0"/>
      <dgm:spPr/>
    </dgm:pt>
    <dgm:pt modelId="{92D94195-EFBE-49F1-B610-1F51B479FF1F}" type="pres">
      <dgm:prSet presAssocID="{593AA6FA-32FA-47D6-A606-5C5292C5243F}" presName="txTwo" presStyleLbl="node2" presStyleIdx="3" presStyleCnt="5">
        <dgm:presLayoutVars>
          <dgm:chPref val="3"/>
        </dgm:presLayoutVars>
      </dgm:prSet>
      <dgm:spPr/>
    </dgm:pt>
    <dgm:pt modelId="{9C12B653-AE2D-40B0-B7D6-D990C422B59D}" type="pres">
      <dgm:prSet presAssocID="{593AA6FA-32FA-47D6-A606-5C5292C5243F}" presName="horzTwo" presStyleCnt="0"/>
      <dgm:spPr/>
    </dgm:pt>
    <dgm:pt modelId="{4086340B-F982-40A3-9DE1-ED3AB2F20E85}" type="pres">
      <dgm:prSet presAssocID="{6224AB76-0C7C-44B7-A2D2-9D5781370DAE}" presName="sibSpaceTwo" presStyleCnt="0"/>
      <dgm:spPr/>
    </dgm:pt>
    <dgm:pt modelId="{F7D4E162-8055-4518-9A11-1505633DA4CD}" type="pres">
      <dgm:prSet presAssocID="{1CC2DEC9-3216-443F-815B-E0AE5EE5D804}" presName="vertTwo" presStyleCnt="0"/>
      <dgm:spPr/>
    </dgm:pt>
    <dgm:pt modelId="{8DDC8FBD-A4E3-48CD-9B7D-6DFD12F0C4FC}" type="pres">
      <dgm:prSet presAssocID="{1CC2DEC9-3216-443F-815B-E0AE5EE5D804}" presName="txTwo" presStyleLbl="node2" presStyleIdx="4" presStyleCnt="5">
        <dgm:presLayoutVars>
          <dgm:chPref val="3"/>
        </dgm:presLayoutVars>
      </dgm:prSet>
      <dgm:spPr/>
    </dgm:pt>
    <dgm:pt modelId="{DD0601B3-9737-49A3-B4C6-442FB0115601}" type="pres">
      <dgm:prSet presAssocID="{1CC2DEC9-3216-443F-815B-E0AE5EE5D804}" presName="horzTwo" presStyleCnt="0"/>
      <dgm:spPr/>
    </dgm:pt>
  </dgm:ptLst>
  <dgm:cxnLst>
    <dgm:cxn modelId="{1A400404-5103-4DE5-B4B4-31BC3DCE5B3E}" type="presOf" srcId="{CE92B2A3-23AB-429F-B3BB-1A1C9593019D}" destId="{6874AA72-9A3D-4997-98E7-A8DB7956D8DC}" srcOrd="0" destOrd="0" presId="urn:microsoft.com/office/officeart/2005/8/layout/hierarchy4"/>
    <dgm:cxn modelId="{127E3A2F-8CB4-4996-B08A-13116171A592}" srcId="{BBA390B3-E3C5-45B4-9F9E-9C0681E33CC2}" destId="{1CC2DEC9-3216-443F-815B-E0AE5EE5D804}" srcOrd="4" destOrd="0" parTransId="{EEE0C9F4-188E-408C-B798-ADBB3240AFCD}" sibTransId="{0C78C6D3-6F9D-490B-B1FD-7E112F620D60}"/>
    <dgm:cxn modelId="{73E7F047-066D-4F6C-B43C-DC15863F60E9}" srcId="{BBA390B3-E3C5-45B4-9F9E-9C0681E33CC2}" destId="{CE92B2A3-23AB-429F-B3BB-1A1C9593019D}" srcOrd="1" destOrd="0" parTransId="{D7ADF2D8-FBA4-4E24-811A-DD03CDC223D9}" sibTransId="{7A1F7851-476F-4720-9877-339CA38F98A5}"/>
    <dgm:cxn modelId="{8F401049-7D28-40D6-B73B-EDAFDFE9155C}" type="presOf" srcId="{1CC2DEC9-3216-443F-815B-E0AE5EE5D804}" destId="{8DDC8FBD-A4E3-48CD-9B7D-6DFD12F0C4FC}" srcOrd="0" destOrd="0" presId="urn:microsoft.com/office/officeart/2005/8/layout/hierarchy4"/>
    <dgm:cxn modelId="{2685A94F-5E4D-4867-B2D0-FB20114E033A}" srcId="{BBA390B3-E3C5-45B4-9F9E-9C0681E33CC2}" destId="{593AA6FA-32FA-47D6-A606-5C5292C5243F}" srcOrd="3" destOrd="0" parTransId="{EAC1459E-B59A-4823-88BB-88882487DBCD}" sibTransId="{6224AB76-0C7C-44B7-A2D2-9D5781370DAE}"/>
    <dgm:cxn modelId="{99A96970-992F-4908-804C-6518228584D8}" type="presOf" srcId="{BBA390B3-E3C5-45B4-9F9E-9C0681E33CC2}" destId="{04F66EDA-4CE9-458D-A9B7-06ACF3927C5D}" srcOrd="0" destOrd="0" presId="urn:microsoft.com/office/officeart/2005/8/layout/hierarchy4"/>
    <dgm:cxn modelId="{8DA13871-EDD5-49C7-A845-B897E26EE958}" srcId="{BBA390B3-E3C5-45B4-9F9E-9C0681E33CC2}" destId="{D653C536-4CBE-44D6-9F5D-5BA8035161FF}" srcOrd="0" destOrd="0" parTransId="{D50BF13E-4C77-4B9D-8669-5727B431D064}" sibTransId="{8BDE4EB8-7213-4A9A-AC1A-0F746789C0DE}"/>
    <dgm:cxn modelId="{B215E371-1D51-4BDF-A8DE-A00295C55CF6}" type="presOf" srcId="{3EF60A7F-15A7-4420-8108-2D024CEA94BF}" destId="{0C9D7108-381A-4782-9E75-E68BA03F281D}" srcOrd="0" destOrd="0" presId="urn:microsoft.com/office/officeart/2005/8/layout/hierarchy4"/>
    <dgm:cxn modelId="{BA3E1D57-A6D8-47A9-9421-62E32A390E56}" type="presOf" srcId="{924ACBDA-1E1D-475F-AE1D-DA64D2F7384A}" destId="{C77D8835-5385-4CA6-9A01-FA71CA9E3A9F}" srcOrd="0" destOrd="0" presId="urn:microsoft.com/office/officeart/2005/8/layout/hierarchy4"/>
    <dgm:cxn modelId="{19DDE2CB-A772-423B-A6CE-375DE0FF991E}" type="presOf" srcId="{593AA6FA-32FA-47D6-A606-5C5292C5243F}" destId="{92D94195-EFBE-49F1-B610-1F51B479FF1F}" srcOrd="0" destOrd="0" presId="urn:microsoft.com/office/officeart/2005/8/layout/hierarchy4"/>
    <dgm:cxn modelId="{CD2248CD-A97B-4472-8C41-049C52D834F2}" type="presOf" srcId="{D653C536-4CBE-44D6-9F5D-5BA8035161FF}" destId="{06295DAD-54F0-4DC8-B379-643A8DF7BAD6}" srcOrd="0" destOrd="0" presId="urn:microsoft.com/office/officeart/2005/8/layout/hierarchy4"/>
    <dgm:cxn modelId="{FFB2D4CD-A3F1-4B66-BFFC-CF6CAA383688}" srcId="{BBA390B3-E3C5-45B4-9F9E-9C0681E33CC2}" destId="{924ACBDA-1E1D-475F-AE1D-DA64D2F7384A}" srcOrd="2" destOrd="0" parTransId="{860C1990-5A6A-4057-9E5A-2DDD5B270D8F}" sibTransId="{1760E356-E4B6-4DFA-9861-657C5F84A38F}"/>
    <dgm:cxn modelId="{32C9B0D3-2973-40C4-9172-D97AE03AB10B}" srcId="{3EF60A7F-15A7-4420-8108-2D024CEA94BF}" destId="{BBA390B3-E3C5-45B4-9F9E-9C0681E33CC2}" srcOrd="0" destOrd="0" parTransId="{04B4DBCA-58CC-4664-AEEC-C9FC2E4D03FB}" sibTransId="{48EE5D95-2E6C-41D8-BEF1-E7FF2579D133}"/>
    <dgm:cxn modelId="{32F11439-FC7A-4368-8E5E-31E20DE86B5A}" type="presParOf" srcId="{0C9D7108-381A-4782-9E75-E68BA03F281D}" destId="{7F73E8BC-B669-4615-981B-47A4B9F5A86F}" srcOrd="0" destOrd="0" presId="urn:microsoft.com/office/officeart/2005/8/layout/hierarchy4"/>
    <dgm:cxn modelId="{FCDCF0B7-A7B4-487C-AF8F-011035023DCB}" type="presParOf" srcId="{7F73E8BC-B669-4615-981B-47A4B9F5A86F}" destId="{04F66EDA-4CE9-458D-A9B7-06ACF3927C5D}" srcOrd="0" destOrd="0" presId="urn:microsoft.com/office/officeart/2005/8/layout/hierarchy4"/>
    <dgm:cxn modelId="{AF1EBDD8-8753-4D29-B950-F6AC85BDC711}" type="presParOf" srcId="{7F73E8BC-B669-4615-981B-47A4B9F5A86F}" destId="{5BDA115A-AB71-482E-B35B-207B40D13720}" srcOrd="1" destOrd="0" presId="urn:microsoft.com/office/officeart/2005/8/layout/hierarchy4"/>
    <dgm:cxn modelId="{5D836147-87EB-4E29-82E5-EAECFD666D8D}" type="presParOf" srcId="{7F73E8BC-B669-4615-981B-47A4B9F5A86F}" destId="{CCF3050A-8732-4CD5-9084-6DA19EB5CD86}" srcOrd="2" destOrd="0" presId="urn:microsoft.com/office/officeart/2005/8/layout/hierarchy4"/>
    <dgm:cxn modelId="{C2172685-CECC-45D8-B7A1-291E7DE0AAF3}" type="presParOf" srcId="{CCF3050A-8732-4CD5-9084-6DA19EB5CD86}" destId="{E6A56C15-7DB4-4D7A-8775-F87415921186}" srcOrd="0" destOrd="0" presId="urn:microsoft.com/office/officeart/2005/8/layout/hierarchy4"/>
    <dgm:cxn modelId="{C3502890-99B5-418F-BD82-01F9CD50EF2A}" type="presParOf" srcId="{E6A56C15-7DB4-4D7A-8775-F87415921186}" destId="{06295DAD-54F0-4DC8-B379-643A8DF7BAD6}" srcOrd="0" destOrd="0" presId="urn:microsoft.com/office/officeart/2005/8/layout/hierarchy4"/>
    <dgm:cxn modelId="{7D9EDF96-F739-4054-A58B-4C9A5FA3F64C}" type="presParOf" srcId="{E6A56C15-7DB4-4D7A-8775-F87415921186}" destId="{61457E6F-64FB-4AFA-9455-26BFDF6B72EB}" srcOrd="1" destOrd="0" presId="urn:microsoft.com/office/officeart/2005/8/layout/hierarchy4"/>
    <dgm:cxn modelId="{CE325CBE-59BC-41C7-A0C5-5ED18D0479BA}" type="presParOf" srcId="{CCF3050A-8732-4CD5-9084-6DA19EB5CD86}" destId="{631BEFB8-97C8-472A-B9BB-D2A56E38C188}" srcOrd="1" destOrd="0" presId="urn:microsoft.com/office/officeart/2005/8/layout/hierarchy4"/>
    <dgm:cxn modelId="{E7BDCE9E-6CAD-4914-A5FB-820170E82ECA}" type="presParOf" srcId="{CCF3050A-8732-4CD5-9084-6DA19EB5CD86}" destId="{C48FD439-F02F-4CEB-8C6C-11048E74BBFB}" srcOrd="2" destOrd="0" presId="urn:microsoft.com/office/officeart/2005/8/layout/hierarchy4"/>
    <dgm:cxn modelId="{11BDAD79-A39C-41B1-BD1E-ED5294D1BB10}" type="presParOf" srcId="{C48FD439-F02F-4CEB-8C6C-11048E74BBFB}" destId="{6874AA72-9A3D-4997-98E7-A8DB7956D8DC}" srcOrd="0" destOrd="0" presId="urn:microsoft.com/office/officeart/2005/8/layout/hierarchy4"/>
    <dgm:cxn modelId="{BC338B02-7B4B-4CAF-AA39-8D4177FD407C}" type="presParOf" srcId="{C48FD439-F02F-4CEB-8C6C-11048E74BBFB}" destId="{50D96F3A-1763-49E9-86AE-63A0E440B8BB}" srcOrd="1" destOrd="0" presId="urn:microsoft.com/office/officeart/2005/8/layout/hierarchy4"/>
    <dgm:cxn modelId="{1CCD80A1-1665-45A6-986D-F9EA3E0095D5}" type="presParOf" srcId="{CCF3050A-8732-4CD5-9084-6DA19EB5CD86}" destId="{D3841441-1652-483E-8494-FA133C9ADD29}" srcOrd="3" destOrd="0" presId="urn:microsoft.com/office/officeart/2005/8/layout/hierarchy4"/>
    <dgm:cxn modelId="{3D6FE5A5-B9CB-427E-9667-D209FA00A691}" type="presParOf" srcId="{CCF3050A-8732-4CD5-9084-6DA19EB5CD86}" destId="{BE006C17-2FAC-44C3-852F-1873D6179E66}" srcOrd="4" destOrd="0" presId="urn:microsoft.com/office/officeart/2005/8/layout/hierarchy4"/>
    <dgm:cxn modelId="{BB17A304-DC31-4F96-8A35-7AA4CC5E2847}" type="presParOf" srcId="{BE006C17-2FAC-44C3-852F-1873D6179E66}" destId="{C77D8835-5385-4CA6-9A01-FA71CA9E3A9F}" srcOrd="0" destOrd="0" presId="urn:microsoft.com/office/officeart/2005/8/layout/hierarchy4"/>
    <dgm:cxn modelId="{BFDE9DB0-2929-43CA-86E8-3A2B232CB762}" type="presParOf" srcId="{BE006C17-2FAC-44C3-852F-1873D6179E66}" destId="{F5BD5DC5-8A6A-4541-AAFA-BB99080F6FBC}" srcOrd="1" destOrd="0" presId="urn:microsoft.com/office/officeart/2005/8/layout/hierarchy4"/>
    <dgm:cxn modelId="{96729B2A-4A7F-4CA7-840B-0F7FBC595407}" type="presParOf" srcId="{CCF3050A-8732-4CD5-9084-6DA19EB5CD86}" destId="{274401AB-A896-4EF4-8312-020EFC880BB1}" srcOrd="5" destOrd="0" presId="urn:microsoft.com/office/officeart/2005/8/layout/hierarchy4"/>
    <dgm:cxn modelId="{0BDE5026-2578-420C-A855-A7E8AB4D7669}" type="presParOf" srcId="{CCF3050A-8732-4CD5-9084-6DA19EB5CD86}" destId="{D2E3FB17-E050-4E14-A4FB-12006BD154F9}" srcOrd="6" destOrd="0" presId="urn:microsoft.com/office/officeart/2005/8/layout/hierarchy4"/>
    <dgm:cxn modelId="{6A0A44EA-8C31-45E4-A67D-E8861B1B11C9}" type="presParOf" srcId="{D2E3FB17-E050-4E14-A4FB-12006BD154F9}" destId="{92D94195-EFBE-49F1-B610-1F51B479FF1F}" srcOrd="0" destOrd="0" presId="urn:microsoft.com/office/officeart/2005/8/layout/hierarchy4"/>
    <dgm:cxn modelId="{D50D1611-1EFC-41E4-B2CD-F48BF996F3D9}" type="presParOf" srcId="{D2E3FB17-E050-4E14-A4FB-12006BD154F9}" destId="{9C12B653-AE2D-40B0-B7D6-D990C422B59D}" srcOrd="1" destOrd="0" presId="urn:microsoft.com/office/officeart/2005/8/layout/hierarchy4"/>
    <dgm:cxn modelId="{61AFFECE-2789-4FFE-BD28-3101CFC362FD}" type="presParOf" srcId="{CCF3050A-8732-4CD5-9084-6DA19EB5CD86}" destId="{4086340B-F982-40A3-9DE1-ED3AB2F20E85}" srcOrd="7" destOrd="0" presId="urn:microsoft.com/office/officeart/2005/8/layout/hierarchy4"/>
    <dgm:cxn modelId="{55756F52-5A8C-415F-9791-C28129180C9E}" type="presParOf" srcId="{CCF3050A-8732-4CD5-9084-6DA19EB5CD86}" destId="{F7D4E162-8055-4518-9A11-1505633DA4CD}" srcOrd="8" destOrd="0" presId="urn:microsoft.com/office/officeart/2005/8/layout/hierarchy4"/>
    <dgm:cxn modelId="{46B25A99-8255-48B6-961C-A121EEDBC60A}" type="presParOf" srcId="{F7D4E162-8055-4518-9A11-1505633DA4CD}" destId="{8DDC8FBD-A4E3-48CD-9B7D-6DFD12F0C4FC}" srcOrd="0" destOrd="0" presId="urn:microsoft.com/office/officeart/2005/8/layout/hierarchy4"/>
    <dgm:cxn modelId="{C149D5EC-9BF0-4998-BD58-70A679633511}" type="presParOf" srcId="{F7D4E162-8055-4518-9A11-1505633DA4CD}" destId="{DD0601B3-9737-49A3-B4C6-442FB0115601}" srcOrd="1" destOrd="0" presId="urn:microsoft.com/office/officeart/2005/8/layout/hierarchy4"/>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C798AE4-D1A5-41DF-9FF4-22589DC99BD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ru-RU"/>
        </a:p>
      </dgm:t>
    </dgm:pt>
    <dgm:pt modelId="{5C80A12E-6F0F-4DF9-B497-0A25EE760096}">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6751"/>
          </a:solidFill>
          <a:headEnd type="none" w="med" len="med"/>
          <a:tailEnd type="none" w="med" len="med"/>
        </a:ln>
      </dgm:spPr>
      <dgm:t>
        <a:bodyPr/>
        <a:lstStyle/>
        <a:p>
          <a:pPr algn="ctr"/>
          <a:r>
            <a:rPr lang="en-US" sz="1800" b="0" cap="none" spc="0" dirty="0">
              <a:ln w="0"/>
              <a:solidFill>
                <a:schemeClr val="tx1"/>
              </a:solidFill>
              <a:effectLst/>
              <a:latin typeface="+mn-lt"/>
            </a:rPr>
            <a:t>Bonus schemes</a:t>
          </a:r>
          <a:r>
            <a:rPr lang="ru-RU" sz="1800" b="0" cap="none" spc="0" dirty="0">
              <a:ln w="0"/>
              <a:solidFill>
                <a:schemeClr val="tx1"/>
              </a:solidFill>
              <a:effectLst/>
              <a:latin typeface="+mn-lt"/>
            </a:rPr>
            <a:t> </a:t>
          </a:r>
          <a:r>
            <a:rPr lang="en-US" sz="1800" b="0" cap="none" spc="0" dirty="0">
              <a:ln w="0"/>
              <a:solidFill>
                <a:schemeClr val="tx1"/>
              </a:solidFill>
              <a:effectLst/>
              <a:latin typeface="+mn-lt"/>
            </a:rPr>
            <a:t>&amp; additional payments</a:t>
          </a:r>
          <a:endParaRPr lang="ru-RU" sz="1800" b="0" cap="none" spc="0" dirty="0">
            <a:ln w="0"/>
            <a:solidFill>
              <a:schemeClr val="tx1"/>
            </a:solidFill>
            <a:effectLst/>
            <a:latin typeface="+mn-lt"/>
          </a:endParaRPr>
        </a:p>
      </dgm:t>
    </dgm:pt>
    <dgm:pt modelId="{449BFD9E-3EE1-4A94-9500-6F3EBD491DA2}" type="parTrans" cxnId="{C1697BC4-4B70-481B-A251-D4AEEE64AA7C}">
      <dgm:prSet/>
      <dgm:spPr/>
      <dgm:t>
        <a:bodyPr/>
        <a:lstStyle/>
        <a:p>
          <a:endParaRPr lang="ru-RU"/>
        </a:p>
      </dgm:t>
    </dgm:pt>
    <dgm:pt modelId="{7926216B-319D-463D-814C-9D68CFF09637}" type="sibTrans" cxnId="{C1697BC4-4B70-481B-A251-D4AEEE64AA7C}">
      <dgm:prSet/>
      <dgm:spPr/>
      <dgm:t>
        <a:bodyPr/>
        <a:lstStyle/>
        <a:p>
          <a:endParaRPr lang="ru-RU"/>
        </a:p>
      </dgm:t>
    </dgm:pt>
    <dgm:pt modelId="{CEB56FAE-7A70-4ADC-BDC2-EC55C3935CF4}">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6751"/>
          </a:solidFill>
          <a:headEnd type="none" w="med" len="med"/>
          <a:tailEnd type="none" w="med" len="med"/>
        </a:ln>
      </dgm:spPr>
      <dgm:t>
        <a:bodyPr/>
        <a:lstStyle/>
        <a:p>
          <a:r>
            <a:rPr lang="en-US" sz="1800" b="0" dirty="0">
              <a:effectLst/>
              <a:latin typeface="+mn-lt"/>
              <a:ea typeface="Calibri" panose="020F0502020204030204" pitchFamily="34" charset="0"/>
              <a:cs typeface="Tahoma" panose="020B0604030504040204" pitchFamily="34" charset="0"/>
            </a:rPr>
            <a:t>Severances</a:t>
          </a:r>
          <a:endParaRPr lang="ru-RU" sz="1800" b="0" cap="none" spc="0" dirty="0">
            <a:ln w="0"/>
            <a:solidFill>
              <a:schemeClr val="tx1"/>
            </a:solidFill>
            <a:effectLst/>
            <a:latin typeface="+mn-lt"/>
          </a:endParaRPr>
        </a:p>
      </dgm:t>
    </dgm:pt>
    <dgm:pt modelId="{AAED528B-D09E-40F8-B130-6843B2566745}" type="parTrans" cxnId="{0DB924AA-AF68-4AEE-95C3-46B310F0FDE5}">
      <dgm:prSet/>
      <dgm:spPr/>
      <dgm:t>
        <a:bodyPr/>
        <a:lstStyle/>
        <a:p>
          <a:endParaRPr lang="ru-RU"/>
        </a:p>
      </dgm:t>
    </dgm:pt>
    <dgm:pt modelId="{8D07FFFA-BD6F-4523-BF4F-F8D9C6DB31A7}" type="sibTrans" cxnId="{0DB924AA-AF68-4AEE-95C3-46B310F0FDE5}">
      <dgm:prSet/>
      <dgm:spPr/>
      <dgm:t>
        <a:bodyPr/>
        <a:lstStyle/>
        <a:p>
          <a:endParaRPr lang="ru-RU"/>
        </a:p>
      </dgm:t>
    </dgm:pt>
    <dgm:pt modelId="{7466FCF5-E2A5-4508-9AD2-26AAB7C59DA1}">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6751"/>
          </a:solidFill>
          <a:headEnd type="none" w="med" len="med"/>
          <a:tailEnd type="none" w="med" len="med"/>
        </a:ln>
      </dgm:spPr>
      <dgm:t>
        <a:bodyPr/>
        <a:lstStyle/>
        <a:p>
          <a:r>
            <a:rPr lang="en-US" sz="1800" b="0" cap="none" spc="0" dirty="0">
              <a:ln w="0"/>
              <a:solidFill>
                <a:schemeClr val="tx1"/>
              </a:solidFill>
              <a:effectLst/>
              <a:latin typeface="+mn-lt"/>
              <a:cs typeface="Tahoma" panose="020B0604030504040204" pitchFamily="34" charset="0"/>
            </a:rPr>
            <a:t>State guarantees</a:t>
          </a:r>
          <a:r>
            <a:rPr lang="ru-RU" sz="1800" b="0" cap="none" spc="0" dirty="0">
              <a:ln w="0"/>
              <a:solidFill>
                <a:schemeClr val="tx1"/>
              </a:solidFill>
              <a:effectLst/>
              <a:latin typeface="+mn-lt"/>
              <a:cs typeface="Tahoma" panose="020B0604030504040204" pitchFamily="34" charset="0"/>
            </a:rPr>
            <a:t> </a:t>
          </a:r>
          <a:br>
            <a:rPr lang="en-US" sz="1800" b="0" cap="none" spc="0" dirty="0">
              <a:ln w="0"/>
              <a:solidFill>
                <a:schemeClr val="tx1"/>
              </a:solidFill>
              <a:effectLst/>
              <a:latin typeface="+mn-lt"/>
              <a:cs typeface="Tahoma" panose="020B0604030504040204" pitchFamily="34" charset="0"/>
            </a:rPr>
          </a:br>
          <a:r>
            <a:rPr lang="ru-RU" sz="1800" b="0" cap="none" spc="0" dirty="0">
              <a:ln w="0"/>
              <a:solidFill>
                <a:schemeClr val="tx1"/>
              </a:solidFill>
              <a:effectLst/>
              <a:latin typeface="+mn-lt"/>
              <a:cs typeface="Tahoma" panose="020B0604030504040204" pitchFamily="34" charset="0"/>
            </a:rPr>
            <a:t>(</a:t>
          </a:r>
          <a:r>
            <a:rPr lang="en-US" sz="1800" b="0" cap="none" spc="0" dirty="0">
              <a:ln w="0"/>
              <a:solidFill>
                <a:schemeClr val="tx1"/>
              </a:solidFill>
              <a:effectLst/>
              <a:latin typeface="+mn-lt"/>
              <a:cs typeface="Tahoma" panose="020B0604030504040204" pitchFamily="34" charset="0"/>
            </a:rPr>
            <a:t>minimum wages, s</a:t>
          </a:r>
          <a:r>
            <a:rPr lang="en-US" sz="1800" b="0" dirty="0">
              <a:effectLst/>
              <a:latin typeface="+mn-lt"/>
              <a:ea typeface="Calibri" panose="020F0502020204030204" pitchFamily="34" charset="0"/>
              <a:cs typeface="Tahoma" panose="020B0604030504040204" pitchFamily="34" charset="0"/>
            </a:rPr>
            <a:t>alaries of </a:t>
          </a:r>
          <a:r>
            <a:rPr lang="en-US" sz="1800" b="0" dirty="0">
              <a:effectLst/>
              <a:latin typeface="+mn-lt"/>
              <a:cs typeface="Tahoma" panose="020B0604030504040204" pitchFamily="34" charset="0"/>
            </a:rPr>
            <a:t>highly qualified </a:t>
          </a:r>
          <a:br>
            <a:rPr lang="en-US" sz="1800" b="0" dirty="0">
              <a:effectLst/>
              <a:latin typeface="+mn-lt"/>
              <a:cs typeface="Tahoma" panose="020B0604030504040204" pitchFamily="34" charset="0"/>
            </a:rPr>
          </a:br>
          <a:r>
            <a:rPr lang="en-US" sz="1800" b="0" dirty="0">
              <a:effectLst/>
              <a:latin typeface="+mn-lt"/>
              <a:cs typeface="Tahoma" panose="020B0604030504040204" pitchFamily="34" charset="0"/>
            </a:rPr>
            <a:t>foreign specialists</a:t>
          </a:r>
          <a:r>
            <a:rPr lang="ru-RU" sz="1800" b="0" cap="none" spc="0" dirty="0">
              <a:ln w="0"/>
              <a:solidFill>
                <a:schemeClr val="tx1"/>
              </a:solidFill>
              <a:effectLst/>
              <a:latin typeface="+mn-lt"/>
              <a:cs typeface="Tahoma" panose="020B0604030504040204" pitchFamily="34" charset="0"/>
            </a:rPr>
            <a:t>)</a:t>
          </a:r>
          <a:endParaRPr lang="ru-RU" sz="1800" b="0" cap="none" spc="0" dirty="0">
            <a:ln w="0"/>
            <a:solidFill>
              <a:schemeClr val="tx1"/>
            </a:solidFill>
            <a:effectLst/>
            <a:latin typeface="+mn-lt"/>
          </a:endParaRPr>
        </a:p>
      </dgm:t>
    </dgm:pt>
    <dgm:pt modelId="{98EBDF69-492D-4E40-8024-52BE1FCC25F7}" type="parTrans" cxnId="{6346AE8C-7FF1-46B4-A133-9C1A292E5972}">
      <dgm:prSet/>
      <dgm:spPr/>
      <dgm:t>
        <a:bodyPr/>
        <a:lstStyle/>
        <a:p>
          <a:endParaRPr lang="ru-RU"/>
        </a:p>
      </dgm:t>
    </dgm:pt>
    <dgm:pt modelId="{CB6F8BA5-6BFA-4938-BF44-C3E2E2852E6B}" type="sibTrans" cxnId="{6346AE8C-7FF1-46B4-A133-9C1A292E5972}">
      <dgm:prSet/>
      <dgm:spPr/>
      <dgm:t>
        <a:bodyPr/>
        <a:lstStyle/>
        <a:p>
          <a:endParaRPr lang="ru-RU"/>
        </a:p>
      </dgm:t>
    </dgm:pt>
    <dgm:pt modelId="{392E7178-1B9B-4632-B0B9-AD232BB14AF7}">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6751"/>
          </a:solidFill>
          <a:headEnd type="none" w="med" len="med"/>
          <a:tailEnd type="none" w="med" len="med"/>
        </a:ln>
      </dgm:spPr>
      <dgm:t>
        <a:bodyPr/>
        <a:lstStyle/>
        <a:p>
          <a:r>
            <a:rPr lang="en-US" sz="1800" b="0" dirty="0">
              <a:effectLst/>
              <a:latin typeface="+mn-lt"/>
              <a:ea typeface="Calibri" panose="020F0502020204030204" pitchFamily="34" charset="0"/>
              <a:cs typeface="Tahoma" panose="020B0604030504040204" pitchFamily="34" charset="0"/>
            </a:rPr>
            <a:t>Sick leave</a:t>
          </a:r>
          <a:r>
            <a:rPr lang="ru-RU" sz="1800" b="0" dirty="0">
              <a:effectLst/>
              <a:latin typeface="+mn-lt"/>
              <a:ea typeface="Calibri" panose="020F0502020204030204" pitchFamily="34" charset="0"/>
              <a:cs typeface="Tahoma" panose="020B0604030504040204" pitchFamily="34" charset="0"/>
            </a:rPr>
            <a:t> </a:t>
          </a:r>
          <a:r>
            <a:rPr lang="en-US" sz="1800" b="0" dirty="0">
              <a:effectLst/>
              <a:latin typeface="+mn-lt"/>
              <a:ea typeface="Calibri" panose="020F0502020204030204" pitchFamily="34" charset="0"/>
              <a:cs typeface="Tahoma" panose="020B0604030504040204" pitchFamily="34" charset="0"/>
            </a:rPr>
            <a:t>payments</a:t>
          </a:r>
          <a:endParaRPr lang="ru-RU" sz="1800" b="0" cap="none" spc="0" dirty="0">
            <a:ln w="0"/>
            <a:solidFill>
              <a:schemeClr val="tx1"/>
            </a:solidFill>
            <a:effectLst/>
            <a:latin typeface="+mn-lt"/>
          </a:endParaRPr>
        </a:p>
      </dgm:t>
    </dgm:pt>
    <dgm:pt modelId="{742E2C3A-EC6E-4614-B92B-5CA8A103495B}" type="parTrans" cxnId="{09E76D4A-62DB-4A75-8714-E7790202DB53}">
      <dgm:prSet/>
      <dgm:spPr/>
      <dgm:t>
        <a:bodyPr/>
        <a:lstStyle/>
        <a:p>
          <a:endParaRPr lang="ru-RU"/>
        </a:p>
      </dgm:t>
    </dgm:pt>
    <dgm:pt modelId="{F827468E-D8BF-420B-A81F-6D15B8C91D9B}" type="sibTrans" cxnId="{09E76D4A-62DB-4A75-8714-E7790202DB53}">
      <dgm:prSet/>
      <dgm:spPr/>
      <dgm:t>
        <a:bodyPr/>
        <a:lstStyle/>
        <a:p>
          <a:endParaRPr lang="ru-RU"/>
        </a:p>
      </dgm:t>
    </dgm:pt>
    <dgm:pt modelId="{317ABE9A-E1C8-472F-944E-148728AC2DAC}">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6751"/>
          </a:solidFill>
          <a:headEnd type="none" w="med" len="med"/>
          <a:tailEnd type="none" w="med" len="med"/>
        </a:ln>
      </dgm:spPr>
      <dgm:t>
        <a:bodyPr/>
        <a:lstStyle/>
        <a:p>
          <a:r>
            <a:rPr lang="en-US" sz="1800" b="0" dirty="0">
              <a:effectLst/>
              <a:latin typeface="+mn-lt"/>
              <a:ea typeface="Calibri" panose="020F0502020204030204" pitchFamily="34" charset="0"/>
              <a:cs typeface="Tahoma" panose="020B0604030504040204" pitchFamily="34" charset="0"/>
            </a:rPr>
            <a:t>Delays in payroll</a:t>
          </a:r>
          <a:endParaRPr lang="ru-RU" sz="1800" b="0" cap="none" spc="0" dirty="0">
            <a:ln w="0"/>
            <a:solidFill>
              <a:schemeClr val="tx1"/>
            </a:solidFill>
            <a:effectLst/>
            <a:latin typeface="+mn-lt"/>
          </a:endParaRPr>
        </a:p>
      </dgm:t>
    </dgm:pt>
    <dgm:pt modelId="{100F3ED0-8456-443D-978B-28D109276671}" type="parTrans" cxnId="{73D28F49-7E20-479E-997E-AEFC574ED5ED}">
      <dgm:prSet/>
      <dgm:spPr/>
      <dgm:t>
        <a:bodyPr/>
        <a:lstStyle/>
        <a:p>
          <a:endParaRPr lang="ru-RU"/>
        </a:p>
      </dgm:t>
    </dgm:pt>
    <dgm:pt modelId="{A7A66A97-DD7D-4D24-BEFF-6010649702BB}" type="sibTrans" cxnId="{73D28F49-7E20-479E-997E-AEFC574ED5ED}">
      <dgm:prSet/>
      <dgm:spPr/>
      <dgm:t>
        <a:bodyPr/>
        <a:lstStyle/>
        <a:p>
          <a:endParaRPr lang="ru-RU"/>
        </a:p>
      </dgm:t>
    </dgm:pt>
    <dgm:pt modelId="{72EE365F-EEE1-486B-8816-9FC49D00E380}" type="pres">
      <dgm:prSet presAssocID="{DC798AE4-D1A5-41DF-9FF4-22589DC99BDF}" presName="diagram" presStyleCnt="0">
        <dgm:presLayoutVars>
          <dgm:dir/>
          <dgm:resizeHandles val="exact"/>
        </dgm:presLayoutVars>
      </dgm:prSet>
      <dgm:spPr/>
    </dgm:pt>
    <dgm:pt modelId="{329D27D8-64F1-4292-A5FE-826507F09705}" type="pres">
      <dgm:prSet presAssocID="{5C80A12E-6F0F-4DF9-B497-0A25EE760096}" presName="node" presStyleLbl="node1" presStyleIdx="0" presStyleCnt="5" custLinFactNeighborX="54637" custLinFactNeighborY="2705">
        <dgm:presLayoutVars>
          <dgm:bulletEnabled val="1"/>
        </dgm:presLayoutVars>
      </dgm:prSet>
      <dgm:spPr>
        <a:prstGeom prst="roundRect">
          <a:avLst/>
        </a:prstGeom>
      </dgm:spPr>
    </dgm:pt>
    <dgm:pt modelId="{0FDEBC36-01A0-4B21-B038-4911EA4D29DB}" type="pres">
      <dgm:prSet presAssocID="{7926216B-319D-463D-814C-9D68CFF09637}" presName="sibTrans" presStyleCnt="0"/>
      <dgm:spPr/>
    </dgm:pt>
    <dgm:pt modelId="{1669402C-E614-44B6-9F5F-E65A3427849C}" type="pres">
      <dgm:prSet presAssocID="{CEB56FAE-7A70-4ADC-BDC2-EC55C3935CF4}" presName="node" presStyleLbl="node1" presStyleIdx="1" presStyleCnt="5" custLinFactNeighborX="58653" custLinFactNeighborY="2705">
        <dgm:presLayoutVars>
          <dgm:bulletEnabled val="1"/>
        </dgm:presLayoutVars>
      </dgm:prSet>
      <dgm:spPr>
        <a:prstGeom prst="flowChartAlternateProcess">
          <a:avLst/>
        </a:prstGeom>
      </dgm:spPr>
    </dgm:pt>
    <dgm:pt modelId="{C2D63831-D649-45A8-A5F7-28FD5E022ED1}" type="pres">
      <dgm:prSet presAssocID="{8D07FFFA-BD6F-4523-BF4F-F8D9C6DB31A7}" presName="sibTrans" presStyleCnt="0"/>
      <dgm:spPr/>
    </dgm:pt>
    <dgm:pt modelId="{484E88CB-4EF8-46C6-8D98-115B43BFFD6C}" type="pres">
      <dgm:prSet presAssocID="{7466FCF5-E2A5-4508-9AD2-26AAB7C59DA1}" presName="node" presStyleLbl="node1" presStyleIdx="2" presStyleCnt="5" custLinFactX="-100000" custLinFactY="18324" custLinFactNeighborX="-135135" custLinFactNeighborY="100000">
        <dgm:presLayoutVars>
          <dgm:bulletEnabled val="1"/>
        </dgm:presLayoutVars>
      </dgm:prSet>
      <dgm:spPr>
        <a:prstGeom prst="flowChartAlternateProcess">
          <a:avLst/>
        </a:prstGeom>
      </dgm:spPr>
    </dgm:pt>
    <dgm:pt modelId="{5DE4F6BF-3183-4FBE-87D7-20939C43256D}" type="pres">
      <dgm:prSet presAssocID="{CB6F8BA5-6BFA-4938-BF44-C3E2E2852E6B}" presName="sibTrans" presStyleCnt="0"/>
      <dgm:spPr/>
    </dgm:pt>
    <dgm:pt modelId="{3A9D9342-C563-44FE-80B8-DEE3BEFD1FDA}" type="pres">
      <dgm:prSet presAssocID="{392E7178-1B9B-4632-B0B9-AD232BB14AF7}" presName="node" presStyleLbl="node1" presStyleIdx="3" presStyleCnt="5" custLinFactNeighborX="52827" custLinFactNeighborY="1994">
        <dgm:presLayoutVars>
          <dgm:bulletEnabled val="1"/>
        </dgm:presLayoutVars>
      </dgm:prSet>
      <dgm:spPr>
        <a:prstGeom prst="flowChartAlternateProcess">
          <a:avLst/>
        </a:prstGeom>
      </dgm:spPr>
    </dgm:pt>
    <dgm:pt modelId="{73640B50-15E3-4507-8E44-75FCD07F33B3}" type="pres">
      <dgm:prSet presAssocID="{F827468E-D8BF-420B-A81F-6D15B8C91D9B}" presName="sibTrans" presStyleCnt="0"/>
      <dgm:spPr/>
    </dgm:pt>
    <dgm:pt modelId="{078B1331-C016-448F-A388-CBDAB3CA2800}" type="pres">
      <dgm:prSet presAssocID="{317ABE9A-E1C8-472F-944E-148728AC2DAC}" presName="node" presStyleLbl="node1" presStyleIdx="4" presStyleCnt="5" custLinFactNeighborX="50654" custLinFactNeighborY="664">
        <dgm:presLayoutVars>
          <dgm:bulletEnabled val="1"/>
        </dgm:presLayoutVars>
      </dgm:prSet>
      <dgm:spPr>
        <a:prstGeom prst="flowChartAlternateProcess">
          <a:avLst/>
        </a:prstGeom>
      </dgm:spPr>
    </dgm:pt>
  </dgm:ptLst>
  <dgm:cxnLst>
    <dgm:cxn modelId="{7D5F6C29-6823-4014-AD24-0A4A62885E2B}" type="presOf" srcId="{DC798AE4-D1A5-41DF-9FF4-22589DC99BDF}" destId="{72EE365F-EEE1-486B-8816-9FC49D00E380}" srcOrd="0" destOrd="0" presId="urn:microsoft.com/office/officeart/2005/8/layout/default"/>
    <dgm:cxn modelId="{2A48DC38-012E-4C78-9FAC-C80C6BC0D22D}" type="presOf" srcId="{392E7178-1B9B-4632-B0B9-AD232BB14AF7}" destId="{3A9D9342-C563-44FE-80B8-DEE3BEFD1FDA}" srcOrd="0" destOrd="0" presId="urn:microsoft.com/office/officeart/2005/8/layout/default"/>
    <dgm:cxn modelId="{CA0FCD63-3D0B-41ED-AB85-EB47A26E7EA4}" type="presOf" srcId="{CEB56FAE-7A70-4ADC-BDC2-EC55C3935CF4}" destId="{1669402C-E614-44B6-9F5F-E65A3427849C}" srcOrd="0" destOrd="0" presId="urn:microsoft.com/office/officeart/2005/8/layout/default"/>
    <dgm:cxn modelId="{73D28F49-7E20-479E-997E-AEFC574ED5ED}" srcId="{DC798AE4-D1A5-41DF-9FF4-22589DC99BDF}" destId="{317ABE9A-E1C8-472F-944E-148728AC2DAC}" srcOrd="4" destOrd="0" parTransId="{100F3ED0-8456-443D-978B-28D109276671}" sibTransId="{A7A66A97-DD7D-4D24-BEFF-6010649702BB}"/>
    <dgm:cxn modelId="{09E76D4A-62DB-4A75-8714-E7790202DB53}" srcId="{DC798AE4-D1A5-41DF-9FF4-22589DC99BDF}" destId="{392E7178-1B9B-4632-B0B9-AD232BB14AF7}" srcOrd="3" destOrd="0" parTransId="{742E2C3A-EC6E-4614-B92B-5CA8A103495B}" sibTransId="{F827468E-D8BF-420B-A81F-6D15B8C91D9B}"/>
    <dgm:cxn modelId="{38DD594D-3B6B-4BD2-B7B9-2DE49C2DBFAD}" type="presOf" srcId="{7466FCF5-E2A5-4508-9AD2-26AAB7C59DA1}" destId="{484E88CB-4EF8-46C6-8D98-115B43BFFD6C}" srcOrd="0" destOrd="0" presId="urn:microsoft.com/office/officeart/2005/8/layout/default"/>
    <dgm:cxn modelId="{6346AE8C-7FF1-46B4-A133-9C1A292E5972}" srcId="{DC798AE4-D1A5-41DF-9FF4-22589DC99BDF}" destId="{7466FCF5-E2A5-4508-9AD2-26AAB7C59DA1}" srcOrd="2" destOrd="0" parTransId="{98EBDF69-492D-4E40-8024-52BE1FCC25F7}" sibTransId="{CB6F8BA5-6BFA-4938-BF44-C3E2E2852E6B}"/>
    <dgm:cxn modelId="{44503399-A8CA-435A-8447-6A63729D249A}" type="presOf" srcId="{5C80A12E-6F0F-4DF9-B497-0A25EE760096}" destId="{329D27D8-64F1-4292-A5FE-826507F09705}" srcOrd="0" destOrd="0" presId="urn:microsoft.com/office/officeart/2005/8/layout/default"/>
    <dgm:cxn modelId="{0DB924AA-AF68-4AEE-95C3-46B310F0FDE5}" srcId="{DC798AE4-D1A5-41DF-9FF4-22589DC99BDF}" destId="{CEB56FAE-7A70-4ADC-BDC2-EC55C3935CF4}" srcOrd="1" destOrd="0" parTransId="{AAED528B-D09E-40F8-B130-6843B2566745}" sibTransId="{8D07FFFA-BD6F-4523-BF4F-F8D9C6DB31A7}"/>
    <dgm:cxn modelId="{C1697BC4-4B70-481B-A251-D4AEEE64AA7C}" srcId="{DC798AE4-D1A5-41DF-9FF4-22589DC99BDF}" destId="{5C80A12E-6F0F-4DF9-B497-0A25EE760096}" srcOrd="0" destOrd="0" parTransId="{449BFD9E-3EE1-4A94-9500-6F3EBD491DA2}" sibTransId="{7926216B-319D-463D-814C-9D68CFF09637}"/>
    <dgm:cxn modelId="{CB0E22F6-D426-4409-A3D3-BB8E7CB9F5E2}" type="presOf" srcId="{317ABE9A-E1C8-472F-944E-148728AC2DAC}" destId="{078B1331-C016-448F-A388-CBDAB3CA2800}" srcOrd="0" destOrd="0" presId="urn:microsoft.com/office/officeart/2005/8/layout/default"/>
    <dgm:cxn modelId="{43BB68A7-D8F0-444A-88DB-E52A278C3027}" type="presParOf" srcId="{72EE365F-EEE1-486B-8816-9FC49D00E380}" destId="{329D27D8-64F1-4292-A5FE-826507F09705}" srcOrd="0" destOrd="0" presId="urn:microsoft.com/office/officeart/2005/8/layout/default"/>
    <dgm:cxn modelId="{D54A3F64-CF54-4403-A49F-6C6409E3D5C7}" type="presParOf" srcId="{72EE365F-EEE1-486B-8816-9FC49D00E380}" destId="{0FDEBC36-01A0-4B21-B038-4911EA4D29DB}" srcOrd="1" destOrd="0" presId="urn:microsoft.com/office/officeart/2005/8/layout/default"/>
    <dgm:cxn modelId="{CA267166-ABC6-457B-83B5-74481670AE37}" type="presParOf" srcId="{72EE365F-EEE1-486B-8816-9FC49D00E380}" destId="{1669402C-E614-44B6-9F5F-E65A3427849C}" srcOrd="2" destOrd="0" presId="urn:microsoft.com/office/officeart/2005/8/layout/default"/>
    <dgm:cxn modelId="{808ECB2F-B07E-414A-B669-791656777E81}" type="presParOf" srcId="{72EE365F-EEE1-486B-8816-9FC49D00E380}" destId="{C2D63831-D649-45A8-A5F7-28FD5E022ED1}" srcOrd="3" destOrd="0" presId="urn:microsoft.com/office/officeart/2005/8/layout/default"/>
    <dgm:cxn modelId="{B50D4D83-363F-464C-A088-414CD93CCFA0}" type="presParOf" srcId="{72EE365F-EEE1-486B-8816-9FC49D00E380}" destId="{484E88CB-4EF8-46C6-8D98-115B43BFFD6C}" srcOrd="4" destOrd="0" presId="urn:microsoft.com/office/officeart/2005/8/layout/default"/>
    <dgm:cxn modelId="{26091559-7C03-4161-AE0D-CF0A67A21D78}" type="presParOf" srcId="{72EE365F-EEE1-486B-8816-9FC49D00E380}" destId="{5DE4F6BF-3183-4FBE-87D7-20939C43256D}" srcOrd="5" destOrd="0" presId="urn:microsoft.com/office/officeart/2005/8/layout/default"/>
    <dgm:cxn modelId="{7D879F4F-1674-4A81-B41B-D9FE137A5D80}" type="presParOf" srcId="{72EE365F-EEE1-486B-8816-9FC49D00E380}" destId="{3A9D9342-C563-44FE-80B8-DEE3BEFD1FDA}" srcOrd="6" destOrd="0" presId="urn:microsoft.com/office/officeart/2005/8/layout/default"/>
    <dgm:cxn modelId="{FF048909-5646-467F-AB03-D9AA637E6B7A}" type="presParOf" srcId="{72EE365F-EEE1-486B-8816-9FC49D00E380}" destId="{73640B50-15E3-4507-8E44-75FCD07F33B3}" srcOrd="7" destOrd="0" presId="urn:microsoft.com/office/officeart/2005/8/layout/default"/>
    <dgm:cxn modelId="{B2D3718E-DEC8-400C-B6BF-D2C3656AA31F}" type="presParOf" srcId="{72EE365F-EEE1-486B-8816-9FC49D00E380}" destId="{078B1331-C016-448F-A388-CBDAB3CA2800}"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EF60A7F-15A7-4420-8108-2D024CEA94B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ru-RU"/>
        </a:p>
      </dgm:t>
    </dgm:pt>
    <dgm:pt modelId="{BBA390B3-E3C5-45B4-9F9E-9C0681E33CC2}">
      <dgm:prSet phldrT="[Текст]" custT="1">
        <dgm:style>
          <a:lnRef idx="1">
            <a:schemeClr val="accent3"/>
          </a:lnRef>
          <a:fillRef idx="2">
            <a:schemeClr val="accent3"/>
          </a:fillRef>
          <a:effectRef idx="1">
            <a:schemeClr val="accent3"/>
          </a:effectRef>
          <a:fontRef idx="minor">
            <a:schemeClr val="dk1"/>
          </a:fontRef>
        </dgm:style>
      </dgm:prSet>
      <dgm:spPr>
        <a:solidFill>
          <a:srgbClr val="F5EFEB"/>
        </a:solidFill>
        <a:ln w="19050">
          <a:solidFill>
            <a:srgbClr val="FF4D33"/>
          </a:solidFill>
        </a:ln>
        <a:effectLst/>
      </dgm:spPr>
      <dgm:t>
        <a:bodyPr/>
        <a:lstStyle/>
        <a:p>
          <a:r>
            <a:rPr lang="en-US" sz="1800" dirty="0"/>
            <a:t>Outsourcing of functions</a:t>
          </a:r>
          <a:endParaRPr lang="ru-RU" sz="1800" dirty="0"/>
        </a:p>
      </dgm:t>
    </dgm:pt>
    <dgm:pt modelId="{04B4DBCA-58CC-4664-AEEC-C9FC2E4D03FB}" type="parTrans" cxnId="{32C9B0D3-2973-40C4-9172-D97AE03AB10B}">
      <dgm:prSet/>
      <dgm:spPr/>
      <dgm:t>
        <a:bodyPr/>
        <a:lstStyle/>
        <a:p>
          <a:endParaRPr lang="ru-RU" sz="2000"/>
        </a:p>
      </dgm:t>
    </dgm:pt>
    <dgm:pt modelId="{48EE5D95-2E6C-41D8-BEF1-E7FF2579D133}" type="sibTrans" cxnId="{32C9B0D3-2973-40C4-9172-D97AE03AB10B}">
      <dgm:prSet/>
      <dgm:spPr/>
      <dgm:t>
        <a:bodyPr/>
        <a:lstStyle/>
        <a:p>
          <a:endParaRPr lang="ru-RU" sz="2000"/>
        </a:p>
      </dgm:t>
    </dgm:pt>
    <dgm:pt modelId="{D653C536-4CBE-44D6-9F5D-5BA8035161FF}">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600" dirty="0"/>
            <a:t>by written service/contractor agreement between an employer </a:t>
          </a:r>
          <a:br>
            <a:rPr lang="en-US" sz="1600" dirty="0"/>
          </a:br>
          <a:r>
            <a:rPr lang="en-US" sz="1600" dirty="0"/>
            <a:t>and a service provider</a:t>
          </a:r>
          <a:endParaRPr lang="ru-RU" sz="1600" dirty="0"/>
        </a:p>
      </dgm:t>
    </dgm:pt>
    <dgm:pt modelId="{D50BF13E-4C77-4B9D-8669-5727B431D064}" type="parTrans" cxnId="{8DA13871-EDD5-49C7-A845-B897E26EE958}">
      <dgm:prSet/>
      <dgm:spPr>
        <a:ln w="19050">
          <a:solidFill>
            <a:srgbClr val="FF4D33"/>
          </a:solidFill>
        </a:ln>
      </dgm:spPr>
      <dgm:t>
        <a:bodyPr/>
        <a:lstStyle/>
        <a:p>
          <a:endParaRPr lang="ru-RU" sz="2000"/>
        </a:p>
      </dgm:t>
    </dgm:pt>
    <dgm:pt modelId="{8BDE4EB8-7213-4A9A-AC1A-0F746789C0DE}" type="sibTrans" cxnId="{8DA13871-EDD5-49C7-A845-B897E26EE958}">
      <dgm:prSet/>
      <dgm:spPr/>
      <dgm:t>
        <a:bodyPr/>
        <a:lstStyle/>
        <a:p>
          <a:endParaRPr lang="ru-RU" sz="2000"/>
        </a:p>
      </dgm:t>
    </dgm:pt>
    <dgm:pt modelId="{1BCACCA3-4800-4524-BCE8-CCB20EDEB827}" type="pres">
      <dgm:prSet presAssocID="{3EF60A7F-15A7-4420-8108-2D024CEA94BF}" presName="hierChild1" presStyleCnt="0">
        <dgm:presLayoutVars>
          <dgm:orgChart val="1"/>
          <dgm:chPref val="1"/>
          <dgm:dir/>
          <dgm:animOne val="branch"/>
          <dgm:animLvl val="lvl"/>
          <dgm:resizeHandles/>
        </dgm:presLayoutVars>
      </dgm:prSet>
      <dgm:spPr/>
    </dgm:pt>
    <dgm:pt modelId="{29AB189B-8721-46AB-B24B-7F90D43981E6}" type="pres">
      <dgm:prSet presAssocID="{BBA390B3-E3C5-45B4-9F9E-9C0681E33CC2}" presName="hierRoot1" presStyleCnt="0">
        <dgm:presLayoutVars>
          <dgm:hierBranch val="init"/>
        </dgm:presLayoutVars>
      </dgm:prSet>
      <dgm:spPr/>
    </dgm:pt>
    <dgm:pt modelId="{AD27B5FE-04C9-4CFF-8D6C-1AF387E59297}" type="pres">
      <dgm:prSet presAssocID="{BBA390B3-E3C5-45B4-9F9E-9C0681E33CC2}" presName="rootComposite1" presStyleCnt="0"/>
      <dgm:spPr/>
    </dgm:pt>
    <dgm:pt modelId="{A8D1E50F-30A6-45E5-8032-453690F6F330}" type="pres">
      <dgm:prSet presAssocID="{BBA390B3-E3C5-45B4-9F9E-9C0681E33CC2}" presName="rootText1" presStyleLbl="node0" presStyleIdx="0" presStyleCnt="1" custScaleX="187888" custScaleY="184756">
        <dgm:presLayoutVars>
          <dgm:chPref val="3"/>
        </dgm:presLayoutVars>
      </dgm:prSet>
      <dgm:spPr>
        <a:prstGeom prst="flowChartAlternateProcess">
          <a:avLst/>
        </a:prstGeom>
      </dgm:spPr>
    </dgm:pt>
    <dgm:pt modelId="{ED1218A7-1FF9-47A8-B29A-E3BA1D18AB20}" type="pres">
      <dgm:prSet presAssocID="{BBA390B3-E3C5-45B4-9F9E-9C0681E33CC2}" presName="rootConnector1" presStyleLbl="node1" presStyleIdx="0" presStyleCnt="0"/>
      <dgm:spPr/>
    </dgm:pt>
    <dgm:pt modelId="{53289D89-26E1-4125-B4A8-19A6A475E902}" type="pres">
      <dgm:prSet presAssocID="{BBA390B3-E3C5-45B4-9F9E-9C0681E33CC2}" presName="hierChild2" presStyleCnt="0"/>
      <dgm:spPr/>
    </dgm:pt>
    <dgm:pt modelId="{590BA38F-219E-48C3-9C7C-D7B41BE41ABE}" type="pres">
      <dgm:prSet presAssocID="{D50BF13E-4C77-4B9D-8669-5727B431D064}" presName="Name37" presStyleLbl="parChTrans1D2" presStyleIdx="0" presStyleCnt="1"/>
      <dgm:spPr/>
    </dgm:pt>
    <dgm:pt modelId="{42E1B855-10BA-4B18-97F3-9969EA56DF71}" type="pres">
      <dgm:prSet presAssocID="{D653C536-4CBE-44D6-9F5D-5BA8035161FF}" presName="hierRoot2" presStyleCnt="0">
        <dgm:presLayoutVars>
          <dgm:hierBranch val="init"/>
        </dgm:presLayoutVars>
      </dgm:prSet>
      <dgm:spPr/>
    </dgm:pt>
    <dgm:pt modelId="{2BF51DE4-7551-4732-B3B7-91395265C2FB}" type="pres">
      <dgm:prSet presAssocID="{D653C536-4CBE-44D6-9F5D-5BA8035161FF}" presName="rootComposite" presStyleCnt="0"/>
      <dgm:spPr/>
    </dgm:pt>
    <dgm:pt modelId="{3464C928-988C-4899-89F5-14563E458BC4}" type="pres">
      <dgm:prSet presAssocID="{D653C536-4CBE-44D6-9F5D-5BA8035161FF}" presName="rootText" presStyleLbl="node2" presStyleIdx="0" presStyleCnt="1" custScaleX="187888" custScaleY="188027">
        <dgm:presLayoutVars>
          <dgm:chPref val="3"/>
        </dgm:presLayoutVars>
      </dgm:prSet>
      <dgm:spPr>
        <a:prstGeom prst="flowChartAlternateProcess">
          <a:avLst/>
        </a:prstGeom>
      </dgm:spPr>
    </dgm:pt>
    <dgm:pt modelId="{E3999B1A-AB6C-480A-A4B8-6C714CFAB9E3}" type="pres">
      <dgm:prSet presAssocID="{D653C536-4CBE-44D6-9F5D-5BA8035161FF}" presName="rootConnector" presStyleLbl="node2" presStyleIdx="0" presStyleCnt="1"/>
      <dgm:spPr/>
    </dgm:pt>
    <dgm:pt modelId="{5C4DE95A-78FF-4D14-A446-1294C580EBFA}" type="pres">
      <dgm:prSet presAssocID="{D653C536-4CBE-44D6-9F5D-5BA8035161FF}" presName="hierChild4" presStyleCnt="0"/>
      <dgm:spPr/>
    </dgm:pt>
    <dgm:pt modelId="{DBD41C0C-A7D5-429A-B283-D275460C080F}" type="pres">
      <dgm:prSet presAssocID="{D653C536-4CBE-44D6-9F5D-5BA8035161FF}" presName="hierChild5" presStyleCnt="0"/>
      <dgm:spPr/>
    </dgm:pt>
    <dgm:pt modelId="{21B5C93D-CFB1-4FAC-A743-8D1C4C879586}" type="pres">
      <dgm:prSet presAssocID="{BBA390B3-E3C5-45B4-9F9E-9C0681E33CC2}" presName="hierChild3" presStyleCnt="0"/>
      <dgm:spPr/>
    </dgm:pt>
  </dgm:ptLst>
  <dgm:cxnLst>
    <dgm:cxn modelId="{7C56252E-D95B-407A-8898-9D86C4BEA8D9}" type="presOf" srcId="{BBA390B3-E3C5-45B4-9F9E-9C0681E33CC2}" destId="{A8D1E50F-30A6-45E5-8032-453690F6F330}" srcOrd="0" destOrd="0" presId="urn:microsoft.com/office/officeart/2005/8/layout/orgChart1"/>
    <dgm:cxn modelId="{2752F94A-B84E-4B00-8174-D0EC5B4CC8E1}" type="presOf" srcId="{D653C536-4CBE-44D6-9F5D-5BA8035161FF}" destId="{3464C928-988C-4899-89F5-14563E458BC4}" srcOrd="0" destOrd="0" presId="urn:microsoft.com/office/officeart/2005/8/layout/orgChart1"/>
    <dgm:cxn modelId="{8DA13871-EDD5-49C7-A845-B897E26EE958}" srcId="{BBA390B3-E3C5-45B4-9F9E-9C0681E33CC2}" destId="{D653C536-4CBE-44D6-9F5D-5BA8035161FF}" srcOrd="0" destOrd="0" parTransId="{D50BF13E-4C77-4B9D-8669-5727B431D064}" sibTransId="{8BDE4EB8-7213-4A9A-AC1A-0F746789C0DE}"/>
    <dgm:cxn modelId="{FAFA4656-6CF9-434F-8FDC-C2E3829393C7}" type="presOf" srcId="{BBA390B3-E3C5-45B4-9F9E-9C0681E33CC2}" destId="{ED1218A7-1FF9-47A8-B29A-E3BA1D18AB20}" srcOrd="1" destOrd="0" presId="urn:microsoft.com/office/officeart/2005/8/layout/orgChart1"/>
    <dgm:cxn modelId="{58864C77-3570-4F2F-A80B-137B2452DEE0}" type="presOf" srcId="{3EF60A7F-15A7-4420-8108-2D024CEA94BF}" destId="{1BCACCA3-4800-4524-BCE8-CCB20EDEB827}" srcOrd="0" destOrd="0" presId="urn:microsoft.com/office/officeart/2005/8/layout/orgChart1"/>
    <dgm:cxn modelId="{1F8B0687-4027-41CB-B625-A103CBD6724E}" type="presOf" srcId="{D653C536-4CBE-44D6-9F5D-5BA8035161FF}" destId="{E3999B1A-AB6C-480A-A4B8-6C714CFAB9E3}" srcOrd="1" destOrd="0" presId="urn:microsoft.com/office/officeart/2005/8/layout/orgChart1"/>
    <dgm:cxn modelId="{1D03428E-06BE-43C7-B2F9-161F51D68576}" type="presOf" srcId="{D50BF13E-4C77-4B9D-8669-5727B431D064}" destId="{590BA38F-219E-48C3-9C7C-D7B41BE41ABE}" srcOrd="0" destOrd="0" presId="urn:microsoft.com/office/officeart/2005/8/layout/orgChart1"/>
    <dgm:cxn modelId="{32C9B0D3-2973-40C4-9172-D97AE03AB10B}" srcId="{3EF60A7F-15A7-4420-8108-2D024CEA94BF}" destId="{BBA390B3-E3C5-45B4-9F9E-9C0681E33CC2}" srcOrd="0" destOrd="0" parTransId="{04B4DBCA-58CC-4664-AEEC-C9FC2E4D03FB}" sibTransId="{48EE5D95-2E6C-41D8-BEF1-E7FF2579D133}"/>
    <dgm:cxn modelId="{5D68B3F2-27EC-4885-AE8C-74A3AF6C9321}" type="presParOf" srcId="{1BCACCA3-4800-4524-BCE8-CCB20EDEB827}" destId="{29AB189B-8721-46AB-B24B-7F90D43981E6}" srcOrd="0" destOrd="0" presId="urn:microsoft.com/office/officeart/2005/8/layout/orgChart1"/>
    <dgm:cxn modelId="{14FE83FD-AAB1-404B-8D77-20B5E3E6A2A4}" type="presParOf" srcId="{29AB189B-8721-46AB-B24B-7F90D43981E6}" destId="{AD27B5FE-04C9-4CFF-8D6C-1AF387E59297}" srcOrd="0" destOrd="0" presId="urn:microsoft.com/office/officeart/2005/8/layout/orgChart1"/>
    <dgm:cxn modelId="{3D9E7CBA-01C4-420E-85AA-58E438A146DB}" type="presParOf" srcId="{AD27B5FE-04C9-4CFF-8D6C-1AF387E59297}" destId="{A8D1E50F-30A6-45E5-8032-453690F6F330}" srcOrd="0" destOrd="0" presId="urn:microsoft.com/office/officeart/2005/8/layout/orgChart1"/>
    <dgm:cxn modelId="{1F4C6035-D5F2-48D1-A200-F75DCE246299}" type="presParOf" srcId="{AD27B5FE-04C9-4CFF-8D6C-1AF387E59297}" destId="{ED1218A7-1FF9-47A8-B29A-E3BA1D18AB20}" srcOrd="1" destOrd="0" presId="urn:microsoft.com/office/officeart/2005/8/layout/orgChart1"/>
    <dgm:cxn modelId="{260F99A8-1EF4-4CA4-A4E8-0AD5A0219E9A}" type="presParOf" srcId="{29AB189B-8721-46AB-B24B-7F90D43981E6}" destId="{53289D89-26E1-4125-B4A8-19A6A475E902}" srcOrd="1" destOrd="0" presId="urn:microsoft.com/office/officeart/2005/8/layout/orgChart1"/>
    <dgm:cxn modelId="{7492ACF6-5D70-42CC-9EE2-33B62EFBAAEF}" type="presParOf" srcId="{53289D89-26E1-4125-B4A8-19A6A475E902}" destId="{590BA38F-219E-48C3-9C7C-D7B41BE41ABE}" srcOrd="0" destOrd="0" presId="urn:microsoft.com/office/officeart/2005/8/layout/orgChart1"/>
    <dgm:cxn modelId="{D6AF76FB-090E-4B9E-B057-00F098AAC9E4}" type="presParOf" srcId="{53289D89-26E1-4125-B4A8-19A6A475E902}" destId="{42E1B855-10BA-4B18-97F3-9969EA56DF71}" srcOrd="1" destOrd="0" presId="urn:microsoft.com/office/officeart/2005/8/layout/orgChart1"/>
    <dgm:cxn modelId="{96CE8AA2-D642-43EC-9EB3-47496B8FB139}" type="presParOf" srcId="{42E1B855-10BA-4B18-97F3-9969EA56DF71}" destId="{2BF51DE4-7551-4732-B3B7-91395265C2FB}" srcOrd="0" destOrd="0" presId="urn:microsoft.com/office/officeart/2005/8/layout/orgChart1"/>
    <dgm:cxn modelId="{62E7BCA3-021A-4336-B3F4-581CB1C8159E}" type="presParOf" srcId="{2BF51DE4-7551-4732-B3B7-91395265C2FB}" destId="{3464C928-988C-4899-89F5-14563E458BC4}" srcOrd="0" destOrd="0" presId="urn:microsoft.com/office/officeart/2005/8/layout/orgChart1"/>
    <dgm:cxn modelId="{7058CA22-837C-4752-80E0-FDD4C242D86F}" type="presParOf" srcId="{2BF51DE4-7551-4732-B3B7-91395265C2FB}" destId="{E3999B1A-AB6C-480A-A4B8-6C714CFAB9E3}" srcOrd="1" destOrd="0" presId="urn:microsoft.com/office/officeart/2005/8/layout/orgChart1"/>
    <dgm:cxn modelId="{D8B7DC16-19AE-4F07-A31B-C0EA24418933}" type="presParOf" srcId="{42E1B855-10BA-4B18-97F3-9969EA56DF71}" destId="{5C4DE95A-78FF-4D14-A446-1294C580EBFA}" srcOrd="1" destOrd="0" presId="urn:microsoft.com/office/officeart/2005/8/layout/orgChart1"/>
    <dgm:cxn modelId="{2F730353-FAE9-4E30-960F-7A5634EE2D74}" type="presParOf" srcId="{42E1B855-10BA-4B18-97F3-9969EA56DF71}" destId="{DBD41C0C-A7D5-429A-B283-D275460C080F}" srcOrd="2" destOrd="0" presId="urn:microsoft.com/office/officeart/2005/8/layout/orgChart1"/>
    <dgm:cxn modelId="{3679B1F1-912E-4945-AA2E-0825A0EC0170}" type="presParOf" srcId="{29AB189B-8721-46AB-B24B-7F90D43981E6}" destId="{21B5C93D-CFB1-4FAC-A743-8D1C4C87958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EF60A7F-15A7-4420-8108-2D024CEA94B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ru-RU"/>
        </a:p>
      </dgm:t>
    </dgm:pt>
    <dgm:pt modelId="{BBA390B3-E3C5-45B4-9F9E-9C0681E33CC2}">
      <dgm:prSet phldrT="[Текст]" custT="1">
        <dgm:style>
          <a:lnRef idx="1">
            <a:schemeClr val="accent3"/>
          </a:lnRef>
          <a:fillRef idx="2">
            <a:schemeClr val="accent3"/>
          </a:fillRef>
          <a:effectRef idx="1">
            <a:schemeClr val="accent3"/>
          </a:effectRef>
          <a:fontRef idx="minor">
            <a:schemeClr val="dk1"/>
          </a:fontRef>
        </dgm:style>
      </dgm:prSet>
      <dgm:spPr>
        <a:solidFill>
          <a:srgbClr val="F5EFEB"/>
        </a:solidFill>
        <a:ln w="19050">
          <a:solidFill>
            <a:srgbClr val="FF4D33"/>
          </a:solidFill>
        </a:ln>
        <a:effectLst/>
      </dgm:spPr>
      <dgm:t>
        <a:bodyPr/>
        <a:lstStyle/>
        <a:p>
          <a:r>
            <a:rPr lang="en-US" sz="1800" dirty="0"/>
            <a:t>Outstaffing </a:t>
          </a:r>
          <a:br>
            <a:rPr lang="en-US" sz="1800" dirty="0"/>
          </a:br>
          <a:r>
            <a:rPr lang="en-US" sz="1800" dirty="0"/>
            <a:t>(lease of personnel arrangements)</a:t>
          </a:r>
          <a:endParaRPr lang="ru-RU" sz="1800" dirty="0"/>
        </a:p>
      </dgm:t>
    </dgm:pt>
    <dgm:pt modelId="{04B4DBCA-58CC-4664-AEEC-C9FC2E4D03FB}" type="parTrans" cxnId="{32C9B0D3-2973-40C4-9172-D97AE03AB10B}">
      <dgm:prSet/>
      <dgm:spPr/>
      <dgm:t>
        <a:bodyPr/>
        <a:lstStyle/>
        <a:p>
          <a:endParaRPr lang="ru-RU" sz="2000"/>
        </a:p>
      </dgm:t>
    </dgm:pt>
    <dgm:pt modelId="{48EE5D95-2E6C-41D8-BEF1-E7FF2579D133}" type="sibTrans" cxnId="{32C9B0D3-2973-40C4-9172-D97AE03AB10B}">
      <dgm:prSet/>
      <dgm:spPr/>
      <dgm:t>
        <a:bodyPr/>
        <a:lstStyle/>
        <a:p>
          <a:endParaRPr lang="ru-RU" sz="2000"/>
        </a:p>
      </dgm:t>
    </dgm:pt>
    <dgm:pt modelId="{D653C536-4CBE-44D6-9F5D-5BA8035161FF}">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600" dirty="0"/>
            <a:t>by written agreement on lease of personnel</a:t>
          </a:r>
        </a:p>
      </dgm:t>
    </dgm:pt>
    <dgm:pt modelId="{D50BF13E-4C77-4B9D-8669-5727B431D064}" type="parTrans" cxnId="{8DA13871-EDD5-49C7-A845-B897E26EE958}">
      <dgm:prSet/>
      <dgm:spPr>
        <a:ln w="19050">
          <a:solidFill>
            <a:srgbClr val="FF4D33"/>
          </a:solidFill>
        </a:ln>
      </dgm:spPr>
      <dgm:t>
        <a:bodyPr/>
        <a:lstStyle/>
        <a:p>
          <a:endParaRPr lang="ru-RU" sz="2000"/>
        </a:p>
      </dgm:t>
    </dgm:pt>
    <dgm:pt modelId="{8BDE4EB8-7213-4A9A-AC1A-0F746789C0DE}" type="sibTrans" cxnId="{8DA13871-EDD5-49C7-A845-B897E26EE958}">
      <dgm:prSet/>
      <dgm:spPr/>
      <dgm:t>
        <a:bodyPr/>
        <a:lstStyle/>
        <a:p>
          <a:endParaRPr lang="ru-RU" sz="2000"/>
        </a:p>
      </dgm:t>
    </dgm:pt>
    <dgm:pt modelId="{1BCACCA3-4800-4524-BCE8-CCB20EDEB827}" type="pres">
      <dgm:prSet presAssocID="{3EF60A7F-15A7-4420-8108-2D024CEA94BF}" presName="hierChild1" presStyleCnt="0">
        <dgm:presLayoutVars>
          <dgm:orgChart val="1"/>
          <dgm:chPref val="1"/>
          <dgm:dir/>
          <dgm:animOne val="branch"/>
          <dgm:animLvl val="lvl"/>
          <dgm:resizeHandles/>
        </dgm:presLayoutVars>
      </dgm:prSet>
      <dgm:spPr/>
    </dgm:pt>
    <dgm:pt modelId="{29AB189B-8721-46AB-B24B-7F90D43981E6}" type="pres">
      <dgm:prSet presAssocID="{BBA390B3-E3C5-45B4-9F9E-9C0681E33CC2}" presName="hierRoot1" presStyleCnt="0">
        <dgm:presLayoutVars>
          <dgm:hierBranch val="init"/>
        </dgm:presLayoutVars>
      </dgm:prSet>
      <dgm:spPr/>
    </dgm:pt>
    <dgm:pt modelId="{AD27B5FE-04C9-4CFF-8D6C-1AF387E59297}" type="pres">
      <dgm:prSet presAssocID="{BBA390B3-E3C5-45B4-9F9E-9C0681E33CC2}" presName="rootComposite1" presStyleCnt="0"/>
      <dgm:spPr/>
    </dgm:pt>
    <dgm:pt modelId="{A8D1E50F-30A6-45E5-8032-453690F6F330}" type="pres">
      <dgm:prSet presAssocID="{BBA390B3-E3C5-45B4-9F9E-9C0681E33CC2}" presName="rootText1" presStyleLbl="node0" presStyleIdx="0" presStyleCnt="1" custScaleX="187888" custScaleY="184756">
        <dgm:presLayoutVars>
          <dgm:chPref val="3"/>
        </dgm:presLayoutVars>
      </dgm:prSet>
      <dgm:spPr>
        <a:prstGeom prst="flowChartAlternateProcess">
          <a:avLst/>
        </a:prstGeom>
      </dgm:spPr>
    </dgm:pt>
    <dgm:pt modelId="{ED1218A7-1FF9-47A8-B29A-E3BA1D18AB20}" type="pres">
      <dgm:prSet presAssocID="{BBA390B3-E3C5-45B4-9F9E-9C0681E33CC2}" presName="rootConnector1" presStyleLbl="node1" presStyleIdx="0" presStyleCnt="0"/>
      <dgm:spPr/>
    </dgm:pt>
    <dgm:pt modelId="{53289D89-26E1-4125-B4A8-19A6A475E902}" type="pres">
      <dgm:prSet presAssocID="{BBA390B3-E3C5-45B4-9F9E-9C0681E33CC2}" presName="hierChild2" presStyleCnt="0"/>
      <dgm:spPr/>
    </dgm:pt>
    <dgm:pt modelId="{590BA38F-219E-48C3-9C7C-D7B41BE41ABE}" type="pres">
      <dgm:prSet presAssocID="{D50BF13E-4C77-4B9D-8669-5727B431D064}" presName="Name37" presStyleLbl="parChTrans1D2" presStyleIdx="0" presStyleCnt="1"/>
      <dgm:spPr/>
    </dgm:pt>
    <dgm:pt modelId="{42E1B855-10BA-4B18-97F3-9969EA56DF71}" type="pres">
      <dgm:prSet presAssocID="{D653C536-4CBE-44D6-9F5D-5BA8035161FF}" presName="hierRoot2" presStyleCnt="0">
        <dgm:presLayoutVars>
          <dgm:hierBranch val="init"/>
        </dgm:presLayoutVars>
      </dgm:prSet>
      <dgm:spPr/>
    </dgm:pt>
    <dgm:pt modelId="{2BF51DE4-7551-4732-B3B7-91395265C2FB}" type="pres">
      <dgm:prSet presAssocID="{D653C536-4CBE-44D6-9F5D-5BA8035161FF}" presName="rootComposite" presStyleCnt="0"/>
      <dgm:spPr/>
    </dgm:pt>
    <dgm:pt modelId="{3464C928-988C-4899-89F5-14563E458BC4}" type="pres">
      <dgm:prSet presAssocID="{D653C536-4CBE-44D6-9F5D-5BA8035161FF}" presName="rootText" presStyleLbl="node2" presStyleIdx="0" presStyleCnt="1" custScaleX="187888" custScaleY="188027">
        <dgm:presLayoutVars>
          <dgm:chPref val="3"/>
        </dgm:presLayoutVars>
      </dgm:prSet>
      <dgm:spPr>
        <a:prstGeom prst="flowChartAlternateProcess">
          <a:avLst/>
        </a:prstGeom>
      </dgm:spPr>
    </dgm:pt>
    <dgm:pt modelId="{E3999B1A-AB6C-480A-A4B8-6C714CFAB9E3}" type="pres">
      <dgm:prSet presAssocID="{D653C536-4CBE-44D6-9F5D-5BA8035161FF}" presName="rootConnector" presStyleLbl="node2" presStyleIdx="0" presStyleCnt="1"/>
      <dgm:spPr/>
    </dgm:pt>
    <dgm:pt modelId="{5C4DE95A-78FF-4D14-A446-1294C580EBFA}" type="pres">
      <dgm:prSet presAssocID="{D653C536-4CBE-44D6-9F5D-5BA8035161FF}" presName="hierChild4" presStyleCnt="0"/>
      <dgm:spPr/>
    </dgm:pt>
    <dgm:pt modelId="{DBD41C0C-A7D5-429A-B283-D275460C080F}" type="pres">
      <dgm:prSet presAssocID="{D653C536-4CBE-44D6-9F5D-5BA8035161FF}" presName="hierChild5" presStyleCnt="0"/>
      <dgm:spPr/>
    </dgm:pt>
    <dgm:pt modelId="{21B5C93D-CFB1-4FAC-A743-8D1C4C879586}" type="pres">
      <dgm:prSet presAssocID="{BBA390B3-E3C5-45B4-9F9E-9C0681E33CC2}" presName="hierChild3" presStyleCnt="0"/>
      <dgm:spPr/>
    </dgm:pt>
  </dgm:ptLst>
  <dgm:cxnLst>
    <dgm:cxn modelId="{7C56252E-D95B-407A-8898-9D86C4BEA8D9}" type="presOf" srcId="{BBA390B3-E3C5-45B4-9F9E-9C0681E33CC2}" destId="{A8D1E50F-30A6-45E5-8032-453690F6F330}" srcOrd="0" destOrd="0" presId="urn:microsoft.com/office/officeart/2005/8/layout/orgChart1"/>
    <dgm:cxn modelId="{2752F94A-B84E-4B00-8174-D0EC5B4CC8E1}" type="presOf" srcId="{D653C536-4CBE-44D6-9F5D-5BA8035161FF}" destId="{3464C928-988C-4899-89F5-14563E458BC4}" srcOrd="0" destOrd="0" presId="urn:microsoft.com/office/officeart/2005/8/layout/orgChart1"/>
    <dgm:cxn modelId="{8DA13871-EDD5-49C7-A845-B897E26EE958}" srcId="{BBA390B3-E3C5-45B4-9F9E-9C0681E33CC2}" destId="{D653C536-4CBE-44D6-9F5D-5BA8035161FF}" srcOrd="0" destOrd="0" parTransId="{D50BF13E-4C77-4B9D-8669-5727B431D064}" sibTransId="{8BDE4EB8-7213-4A9A-AC1A-0F746789C0DE}"/>
    <dgm:cxn modelId="{FAFA4656-6CF9-434F-8FDC-C2E3829393C7}" type="presOf" srcId="{BBA390B3-E3C5-45B4-9F9E-9C0681E33CC2}" destId="{ED1218A7-1FF9-47A8-B29A-E3BA1D18AB20}" srcOrd="1" destOrd="0" presId="urn:microsoft.com/office/officeart/2005/8/layout/orgChart1"/>
    <dgm:cxn modelId="{58864C77-3570-4F2F-A80B-137B2452DEE0}" type="presOf" srcId="{3EF60A7F-15A7-4420-8108-2D024CEA94BF}" destId="{1BCACCA3-4800-4524-BCE8-CCB20EDEB827}" srcOrd="0" destOrd="0" presId="urn:microsoft.com/office/officeart/2005/8/layout/orgChart1"/>
    <dgm:cxn modelId="{1F8B0687-4027-41CB-B625-A103CBD6724E}" type="presOf" srcId="{D653C536-4CBE-44D6-9F5D-5BA8035161FF}" destId="{E3999B1A-AB6C-480A-A4B8-6C714CFAB9E3}" srcOrd="1" destOrd="0" presId="urn:microsoft.com/office/officeart/2005/8/layout/orgChart1"/>
    <dgm:cxn modelId="{1D03428E-06BE-43C7-B2F9-161F51D68576}" type="presOf" srcId="{D50BF13E-4C77-4B9D-8669-5727B431D064}" destId="{590BA38F-219E-48C3-9C7C-D7B41BE41ABE}" srcOrd="0" destOrd="0" presId="urn:microsoft.com/office/officeart/2005/8/layout/orgChart1"/>
    <dgm:cxn modelId="{32C9B0D3-2973-40C4-9172-D97AE03AB10B}" srcId="{3EF60A7F-15A7-4420-8108-2D024CEA94BF}" destId="{BBA390B3-E3C5-45B4-9F9E-9C0681E33CC2}" srcOrd="0" destOrd="0" parTransId="{04B4DBCA-58CC-4664-AEEC-C9FC2E4D03FB}" sibTransId="{48EE5D95-2E6C-41D8-BEF1-E7FF2579D133}"/>
    <dgm:cxn modelId="{5D68B3F2-27EC-4885-AE8C-74A3AF6C9321}" type="presParOf" srcId="{1BCACCA3-4800-4524-BCE8-CCB20EDEB827}" destId="{29AB189B-8721-46AB-B24B-7F90D43981E6}" srcOrd="0" destOrd="0" presId="urn:microsoft.com/office/officeart/2005/8/layout/orgChart1"/>
    <dgm:cxn modelId="{14FE83FD-AAB1-404B-8D77-20B5E3E6A2A4}" type="presParOf" srcId="{29AB189B-8721-46AB-B24B-7F90D43981E6}" destId="{AD27B5FE-04C9-4CFF-8D6C-1AF387E59297}" srcOrd="0" destOrd="0" presId="urn:microsoft.com/office/officeart/2005/8/layout/orgChart1"/>
    <dgm:cxn modelId="{3D9E7CBA-01C4-420E-85AA-58E438A146DB}" type="presParOf" srcId="{AD27B5FE-04C9-4CFF-8D6C-1AF387E59297}" destId="{A8D1E50F-30A6-45E5-8032-453690F6F330}" srcOrd="0" destOrd="0" presId="urn:microsoft.com/office/officeart/2005/8/layout/orgChart1"/>
    <dgm:cxn modelId="{1F4C6035-D5F2-48D1-A200-F75DCE246299}" type="presParOf" srcId="{AD27B5FE-04C9-4CFF-8D6C-1AF387E59297}" destId="{ED1218A7-1FF9-47A8-B29A-E3BA1D18AB20}" srcOrd="1" destOrd="0" presId="urn:microsoft.com/office/officeart/2005/8/layout/orgChart1"/>
    <dgm:cxn modelId="{260F99A8-1EF4-4CA4-A4E8-0AD5A0219E9A}" type="presParOf" srcId="{29AB189B-8721-46AB-B24B-7F90D43981E6}" destId="{53289D89-26E1-4125-B4A8-19A6A475E902}" srcOrd="1" destOrd="0" presId="urn:microsoft.com/office/officeart/2005/8/layout/orgChart1"/>
    <dgm:cxn modelId="{7492ACF6-5D70-42CC-9EE2-33B62EFBAAEF}" type="presParOf" srcId="{53289D89-26E1-4125-B4A8-19A6A475E902}" destId="{590BA38F-219E-48C3-9C7C-D7B41BE41ABE}" srcOrd="0" destOrd="0" presId="urn:microsoft.com/office/officeart/2005/8/layout/orgChart1"/>
    <dgm:cxn modelId="{D6AF76FB-090E-4B9E-B057-00F098AAC9E4}" type="presParOf" srcId="{53289D89-26E1-4125-B4A8-19A6A475E902}" destId="{42E1B855-10BA-4B18-97F3-9969EA56DF71}" srcOrd="1" destOrd="0" presId="urn:microsoft.com/office/officeart/2005/8/layout/orgChart1"/>
    <dgm:cxn modelId="{96CE8AA2-D642-43EC-9EB3-47496B8FB139}" type="presParOf" srcId="{42E1B855-10BA-4B18-97F3-9969EA56DF71}" destId="{2BF51DE4-7551-4732-B3B7-91395265C2FB}" srcOrd="0" destOrd="0" presId="urn:microsoft.com/office/officeart/2005/8/layout/orgChart1"/>
    <dgm:cxn modelId="{62E7BCA3-021A-4336-B3F4-581CB1C8159E}" type="presParOf" srcId="{2BF51DE4-7551-4732-B3B7-91395265C2FB}" destId="{3464C928-988C-4899-89F5-14563E458BC4}" srcOrd="0" destOrd="0" presId="urn:microsoft.com/office/officeart/2005/8/layout/orgChart1"/>
    <dgm:cxn modelId="{7058CA22-837C-4752-80E0-FDD4C242D86F}" type="presParOf" srcId="{2BF51DE4-7551-4732-B3B7-91395265C2FB}" destId="{E3999B1A-AB6C-480A-A4B8-6C714CFAB9E3}" srcOrd="1" destOrd="0" presId="urn:microsoft.com/office/officeart/2005/8/layout/orgChart1"/>
    <dgm:cxn modelId="{D8B7DC16-19AE-4F07-A31B-C0EA24418933}" type="presParOf" srcId="{42E1B855-10BA-4B18-97F3-9969EA56DF71}" destId="{5C4DE95A-78FF-4D14-A446-1294C580EBFA}" srcOrd="1" destOrd="0" presId="urn:microsoft.com/office/officeart/2005/8/layout/orgChart1"/>
    <dgm:cxn modelId="{2F730353-FAE9-4E30-960F-7A5634EE2D74}" type="presParOf" srcId="{42E1B855-10BA-4B18-97F3-9969EA56DF71}" destId="{DBD41C0C-A7D5-429A-B283-D275460C080F}" srcOrd="2" destOrd="0" presId="urn:microsoft.com/office/officeart/2005/8/layout/orgChart1"/>
    <dgm:cxn modelId="{3679B1F1-912E-4945-AA2E-0825A0EC0170}" type="presParOf" srcId="{29AB189B-8721-46AB-B24B-7F90D43981E6}" destId="{21B5C93D-CFB1-4FAC-A743-8D1C4C879586}"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EF60A7F-15A7-4420-8108-2D024CEA94BF}"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ru-RU"/>
        </a:p>
      </dgm:t>
    </dgm:pt>
    <dgm:pt modelId="{BBA390B3-E3C5-45B4-9F9E-9C0681E33CC2}">
      <dgm:prSet phldrT="[Текст]" custT="1">
        <dgm:style>
          <a:lnRef idx="1">
            <a:schemeClr val="accent3"/>
          </a:lnRef>
          <a:fillRef idx="2">
            <a:schemeClr val="accent3"/>
          </a:fillRef>
          <a:effectRef idx="1">
            <a:schemeClr val="accent3"/>
          </a:effectRef>
          <a:fontRef idx="minor">
            <a:schemeClr val="dk1"/>
          </a:fontRef>
        </dgm:style>
      </dgm:prSet>
      <dgm:spPr>
        <a:solidFill>
          <a:srgbClr val="F5EFEB"/>
        </a:solidFill>
        <a:ln w="19050">
          <a:solidFill>
            <a:srgbClr val="FF4D33"/>
          </a:solidFill>
        </a:ln>
        <a:effectLst/>
      </dgm:spPr>
      <dgm:t>
        <a:bodyPr/>
        <a:lstStyle/>
        <a:p>
          <a:r>
            <a:rPr lang="en-US" sz="1400" dirty="0"/>
            <a:t>With employee’s consent</a:t>
          </a:r>
          <a:endParaRPr lang="ru-RU" sz="1400" dirty="0"/>
        </a:p>
      </dgm:t>
    </dgm:pt>
    <dgm:pt modelId="{04B4DBCA-58CC-4664-AEEC-C9FC2E4D03FB}" type="parTrans" cxnId="{32C9B0D3-2973-40C4-9172-D97AE03AB10B}">
      <dgm:prSet/>
      <dgm:spPr/>
      <dgm:t>
        <a:bodyPr/>
        <a:lstStyle/>
        <a:p>
          <a:endParaRPr lang="ru-RU"/>
        </a:p>
      </dgm:t>
    </dgm:pt>
    <dgm:pt modelId="{48EE5D95-2E6C-41D8-BEF1-E7FF2579D133}" type="sibTrans" cxnId="{32C9B0D3-2973-40C4-9172-D97AE03AB10B}">
      <dgm:prSet/>
      <dgm:spPr/>
      <dgm:t>
        <a:bodyPr/>
        <a:lstStyle/>
        <a:p>
          <a:endParaRPr lang="ru-RU"/>
        </a:p>
      </dgm:t>
    </dgm:pt>
    <dgm:pt modelId="{D653C536-4CBE-44D6-9F5D-5BA8035161FF}">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400" dirty="0"/>
            <a:t>transfer to remote work </a:t>
          </a:r>
          <a:endParaRPr lang="ru-RU" sz="1400" dirty="0"/>
        </a:p>
      </dgm:t>
    </dgm:pt>
    <dgm:pt modelId="{D50BF13E-4C77-4B9D-8669-5727B431D064}" type="parTrans" cxnId="{8DA13871-EDD5-49C7-A845-B897E26EE958}">
      <dgm:prSet/>
      <dgm:spPr>
        <a:ln w="19050">
          <a:solidFill>
            <a:srgbClr val="FF4D33"/>
          </a:solidFill>
        </a:ln>
      </dgm:spPr>
      <dgm:t>
        <a:bodyPr/>
        <a:lstStyle/>
        <a:p>
          <a:endParaRPr lang="ru-RU"/>
        </a:p>
      </dgm:t>
    </dgm:pt>
    <dgm:pt modelId="{8BDE4EB8-7213-4A9A-AC1A-0F746789C0DE}" type="sibTrans" cxnId="{8DA13871-EDD5-49C7-A845-B897E26EE958}">
      <dgm:prSet/>
      <dgm:spPr/>
      <dgm:t>
        <a:bodyPr/>
        <a:lstStyle/>
        <a:p>
          <a:endParaRPr lang="ru-RU"/>
        </a:p>
      </dgm:t>
    </dgm:pt>
    <dgm:pt modelId="{CE92B2A3-23AB-429F-B3BB-1A1C9593019D}">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400" dirty="0"/>
            <a:t>reducing working hours</a:t>
          </a:r>
          <a:endParaRPr lang="ru-RU" sz="1400" dirty="0"/>
        </a:p>
      </dgm:t>
    </dgm:pt>
    <dgm:pt modelId="{D7ADF2D8-FBA4-4E24-811A-DD03CDC223D9}" type="parTrans" cxnId="{73E7F047-066D-4F6C-B43C-DC15863F60E9}">
      <dgm:prSet/>
      <dgm:spPr>
        <a:ln w="19050">
          <a:solidFill>
            <a:srgbClr val="FF4D33"/>
          </a:solidFill>
        </a:ln>
      </dgm:spPr>
      <dgm:t>
        <a:bodyPr/>
        <a:lstStyle/>
        <a:p>
          <a:endParaRPr lang="ru-RU"/>
        </a:p>
      </dgm:t>
    </dgm:pt>
    <dgm:pt modelId="{7A1F7851-476F-4720-9877-339CA38F98A5}" type="sibTrans" cxnId="{73E7F047-066D-4F6C-B43C-DC15863F60E9}">
      <dgm:prSet/>
      <dgm:spPr/>
      <dgm:t>
        <a:bodyPr/>
        <a:lstStyle/>
        <a:p>
          <a:endParaRPr lang="ru-RU"/>
        </a:p>
      </dgm:t>
    </dgm:pt>
    <dgm:pt modelId="{924ACBDA-1E1D-475F-AE1D-DA64D2F7384A}">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400" dirty="0"/>
            <a:t>transfer to another work for a period of more than three months</a:t>
          </a:r>
          <a:endParaRPr lang="ru-RU" sz="1400" dirty="0"/>
        </a:p>
      </dgm:t>
    </dgm:pt>
    <dgm:pt modelId="{860C1990-5A6A-4057-9E5A-2DDD5B270D8F}" type="parTrans" cxnId="{FFB2D4CD-A3F1-4B66-BFFC-CF6CAA383688}">
      <dgm:prSet/>
      <dgm:spPr>
        <a:ln w="19050">
          <a:solidFill>
            <a:srgbClr val="FF4D33"/>
          </a:solidFill>
        </a:ln>
      </dgm:spPr>
      <dgm:t>
        <a:bodyPr/>
        <a:lstStyle/>
        <a:p>
          <a:endParaRPr lang="ru-RU"/>
        </a:p>
      </dgm:t>
    </dgm:pt>
    <dgm:pt modelId="{1760E356-E4B6-4DFA-9861-657C5F84A38F}" type="sibTrans" cxnId="{FFB2D4CD-A3F1-4B66-BFFC-CF6CAA383688}">
      <dgm:prSet/>
      <dgm:spPr/>
      <dgm:t>
        <a:bodyPr/>
        <a:lstStyle/>
        <a:p>
          <a:endParaRPr lang="ru-RU"/>
        </a:p>
      </dgm:t>
    </dgm:pt>
    <dgm:pt modelId="{3270ACD9-F1FE-44D5-91DE-E7B9CC9872D9}">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400" dirty="0"/>
            <a:t>granting </a:t>
          </a:r>
          <a:r>
            <a:rPr lang="en-US" sz="1400" dirty="0" err="1"/>
            <a:t>labour</a:t>
          </a:r>
          <a:r>
            <a:rPr lang="en-US" sz="1400" dirty="0"/>
            <a:t> and social leaves</a:t>
          </a:r>
          <a:endParaRPr lang="ru-RU" sz="1400" dirty="0"/>
        </a:p>
      </dgm:t>
    </dgm:pt>
    <dgm:pt modelId="{7F0119F2-18CC-414E-9717-3C41707CE07F}" type="parTrans" cxnId="{23A5A7B0-9A40-4D21-A5DD-4F2111B67A30}">
      <dgm:prSet/>
      <dgm:spPr>
        <a:solidFill>
          <a:schemeClr val="tx2"/>
        </a:solidFill>
        <a:ln w="19050">
          <a:solidFill>
            <a:srgbClr val="FF4D33"/>
          </a:solidFill>
        </a:ln>
      </dgm:spPr>
      <dgm:t>
        <a:bodyPr/>
        <a:lstStyle/>
        <a:p>
          <a:endParaRPr lang="ru-RU"/>
        </a:p>
      </dgm:t>
    </dgm:pt>
    <dgm:pt modelId="{F88020DC-2228-4F4D-9FFA-54271B7DF9D6}" type="sibTrans" cxnId="{23A5A7B0-9A40-4D21-A5DD-4F2111B67A30}">
      <dgm:prSet/>
      <dgm:spPr/>
      <dgm:t>
        <a:bodyPr/>
        <a:lstStyle/>
        <a:p>
          <a:endParaRPr lang="ru-RU"/>
        </a:p>
      </dgm:t>
    </dgm:pt>
    <dgm:pt modelId="{68B9AADF-C2BC-4BCD-BC6F-CF4D05947480}">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400" dirty="0"/>
            <a:t>change of essential working conditions</a:t>
          </a:r>
          <a:endParaRPr lang="ru-RU" sz="1400" dirty="0"/>
        </a:p>
      </dgm:t>
    </dgm:pt>
    <dgm:pt modelId="{E8C7EE71-39B8-48DA-9CB7-289CE34CD996}" type="parTrans" cxnId="{9A6124AB-76D5-4EAF-82AE-2953523B67AF}">
      <dgm:prSet/>
      <dgm:spPr>
        <a:ln w="19050">
          <a:solidFill>
            <a:srgbClr val="FF4D33"/>
          </a:solidFill>
        </a:ln>
      </dgm:spPr>
      <dgm:t>
        <a:bodyPr/>
        <a:lstStyle/>
        <a:p>
          <a:endParaRPr lang="ru-RU"/>
        </a:p>
      </dgm:t>
    </dgm:pt>
    <dgm:pt modelId="{B45121A6-FC1A-48C5-9D7B-F1E759B82E19}" type="sibTrans" cxnId="{9A6124AB-76D5-4EAF-82AE-2953523B67AF}">
      <dgm:prSet/>
      <dgm:spPr/>
      <dgm:t>
        <a:bodyPr/>
        <a:lstStyle/>
        <a:p>
          <a:endParaRPr lang="ru-RU"/>
        </a:p>
      </dgm:t>
    </dgm:pt>
    <dgm:pt modelId="{8658B7B8-D83D-402E-9BFA-2CEB27DA63B0}" type="pres">
      <dgm:prSet presAssocID="{3EF60A7F-15A7-4420-8108-2D024CEA94BF}" presName="hierChild1" presStyleCnt="0">
        <dgm:presLayoutVars>
          <dgm:orgChart val="1"/>
          <dgm:chPref val="1"/>
          <dgm:dir/>
          <dgm:animOne val="branch"/>
          <dgm:animLvl val="lvl"/>
          <dgm:resizeHandles/>
        </dgm:presLayoutVars>
      </dgm:prSet>
      <dgm:spPr/>
    </dgm:pt>
    <dgm:pt modelId="{974FA690-9AC4-4D5F-9F7E-037BDB511AB0}" type="pres">
      <dgm:prSet presAssocID="{BBA390B3-E3C5-45B4-9F9E-9C0681E33CC2}" presName="hierRoot1" presStyleCnt="0">
        <dgm:presLayoutVars>
          <dgm:hierBranch val="init"/>
        </dgm:presLayoutVars>
      </dgm:prSet>
      <dgm:spPr/>
    </dgm:pt>
    <dgm:pt modelId="{E4FAA5F7-66FA-4220-92CC-275A9C9A3D53}" type="pres">
      <dgm:prSet presAssocID="{BBA390B3-E3C5-45B4-9F9E-9C0681E33CC2}" presName="rootComposite1" presStyleCnt="0"/>
      <dgm:spPr/>
    </dgm:pt>
    <dgm:pt modelId="{83893CA0-5231-4B01-9C70-E342EC5F8ACD}" type="pres">
      <dgm:prSet presAssocID="{BBA390B3-E3C5-45B4-9F9E-9C0681E33CC2}" presName="rootText1" presStyleLbl="node0" presStyleIdx="0" presStyleCnt="1">
        <dgm:presLayoutVars>
          <dgm:chPref val="3"/>
        </dgm:presLayoutVars>
      </dgm:prSet>
      <dgm:spPr>
        <a:prstGeom prst="roundRect">
          <a:avLst/>
        </a:prstGeom>
      </dgm:spPr>
    </dgm:pt>
    <dgm:pt modelId="{B192F5B8-E06A-48CA-BF04-339FF09C436C}" type="pres">
      <dgm:prSet presAssocID="{BBA390B3-E3C5-45B4-9F9E-9C0681E33CC2}" presName="rootConnector1" presStyleLbl="node1" presStyleIdx="0" presStyleCnt="0"/>
      <dgm:spPr/>
    </dgm:pt>
    <dgm:pt modelId="{BC2C7466-EA57-4E70-9F46-97E708B7D8A0}" type="pres">
      <dgm:prSet presAssocID="{BBA390B3-E3C5-45B4-9F9E-9C0681E33CC2}" presName="hierChild2" presStyleCnt="0"/>
      <dgm:spPr/>
    </dgm:pt>
    <dgm:pt modelId="{CF052F73-6C48-4C72-BA80-84BC38496596}" type="pres">
      <dgm:prSet presAssocID="{E8C7EE71-39B8-48DA-9CB7-289CE34CD996}" presName="Name64" presStyleLbl="parChTrans1D2" presStyleIdx="0" presStyleCnt="5"/>
      <dgm:spPr/>
    </dgm:pt>
    <dgm:pt modelId="{95FFDC02-49E8-4560-9903-FF00EC6D5576}" type="pres">
      <dgm:prSet presAssocID="{68B9AADF-C2BC-4BCD-BC6F-CF4D05947480}" presName="hierRoot2" presStyleCnt="0">
        <dgm:presLayoutVars>
          <dgm:hierBranch val="init"/>
        </dgm:presLayoutVars>
      </dgm:prSet>
      <dgm:spPr/>
    </dgm:pt>
    <dgm:pt modelId="{DFCDF85D-BFCA-4004-8FAB-98711E9A2F0D}" type="pres">
      <dgm:prSet presAssocID="{68B9AADF-C2BC-4BCD-BC6F-CF4D05947480}" presName="rootComposite" presStyleCnt="0"/>
      <dgm:spPr/>
    </dgm:pt>
    <dgm:pt modelId="{ED2C3A59-BFB5-42C5-B8EA-4DC2A3DF0951}" type="pres">
      <dgm:prSet presAssocID="{68B9AADF-C2BC-4BCD-BC6F-CF4D05947480}" presName="rootText" presStyleLbl="node2" presStyleIdx="0" presStyleCnt="5" custLinFactNeighborX="108" custLinFactNeighborY="7254">
        <dgm:presLayoutVars>
          <dgm:chPref val="3"/>
        </dgm:presLayoutVars>
      </dgm:prSet>
      <dgm:spPr>
        <a:prstGeom prst="roundRect">
          <a:avLst/>
        </a:prstGeom>
      </dgm:spPr>
    </dgm:pt>
    <dgm:pt modelId="{D3F01202-EC1C-4483-B398-71E1906720C2}" type="pres">
      <dgm:prSet presAssocID="{68B9AADF-C2BC-4BCD-BC6F-CF4D05947480}" presName="rootConnector" presStyleLbl="node2" presStyleIdx="0" presStyleCnt="5"/>
      <dgm:spPr/>
    </dgm:pt>
    <dgm:pt modelId="{5382C8C7-C203-4F14-B2DF-D77DAD7CC8E8}" type="pres">
      <dgm:prSet presAssocID="{68B9AADF-C2BC-4BCD-BC6F-CF4D05947480}" presName="hierChild4" presStyleCnt="0"/>
      <dgm:spPr/>
    </dgm:pt>
    <dgm:pt modelId="{916A8220-B733-46A5-9ECC-AEB4545A3769}" type="pres">
      <dgm:prSet presAssocID="{68B9AADF-C2BC-4BCD-BC6F-CF4D05947480}" presName="hierChild5" presStyleCnt="0"/>
      <dgm:spPr/>
    </dgm:pt>
    <dgm:pt modelId="{2D4E5864-2B98-4349-96F6-7C8DFEF02382}" type="pres">
      <dgm:prSet presAssocID="{D50BF13E-4C77-4B9D-8669-5727B431D064}" presName="Name64" presStyleLbl="parChTrans1D2" presStyleIdx="1" presStyleCnt="5"/>
      <dgm:spPr/>
    </dgm:pt>
    <dgm:pt modelId="{F3D17589-2BFD-4DF6-ACDF-256E4A538CBE}" type="pres">
      <dgm:prSet presAssocID="{D653C536-4CBE-44D6-9F5D-5BA8035161FF}" presName="hierRoot2" presStyleCnt="0">
        <dgm:presLayoutVars>
          <dgm:hierBranch val="init"/>
        </dgm:presLayoutVars>
      </dgm:prSet>
      <dgm:spPr/>
    </dgm:pt>
    <dgm:pt modelId="{3998229C-FC7B-40B9-8401-0E6860ABC55B}" type="pres">
      <dgm:prSet presAssocID="{D653C536-4CBE-44D6-9F5D-5BA8035161FF}" presName="rootComposite" presStyleCnt="0"/>
      <dgm:spPr/>
    </dgm:pt>
    <dgm:pt modelId="{E37F279E-BC61-4BFE-A506-61402E1704F4}" type="pres">
      <dgm:prSet presAssocID="{D653C536-4CBE-44D6-9F5D-5BA8035161FF}" presName="rootText" presStyleLbl="node2" presStyleIdx="1" presStyleCnt="5">
        <dgm:presLayoutVars>
          <dgm:chPref val="3"/>
        </dgm:presLayoutVars>
      </dgm:prSet>
      <dgm:spPr>
        <a:prstGeom prst="roundRect">
          <a:avLst/>
        </a:prstGeom>
      </dgm:spPr>
    </dgm:pt>
    <dgm:pt modelId="{8DF7C173-FBD3-4BBE-95D9-A20DB02686AF}" type="pres">
      <dgm:prSet presAssocID="{D653C536-4CBE-44D6-9F5D-5BA8035161FF}" presName="rootConnector" presStyleLbl="node2" presStyleIdx="1" presStyleCnt="5"/>
      <dgm:spPr/>
    </dgm:pt>
    <dgm:pt modelId="{5F15B0E0-6B7D-4C91-941E-31120E5B118B}" type="pres">
      <dgm:prSet presAssocID="{D653C536-4CBE-44D6-9F5D-5BA8035161FF}" presName="hierChild4" presStyleCnt="0"/>
      <dgm:spPr/>
    </dgm:pt>
    <dgm:pt modelId="{F93D8F65-C4B6-4F2B-9290-0CE9AD31332B}" type="pres">
      <dgm:prSet presAssocID="{D653C536-4CBE-44D6-9F5D-5BA8035161FF}" presName="hierChild5" presStyleCnt="0"/>
      <dgm:spPr/>
    </dgm:pt>
    <dgm:pt modelId="{60C337D8-560F-426D-A399-A708AA5FCF66}" type="pres">
      <dgm:prSet presAssocID="{D7ADF2D8-FBA4-4E24-811A-DD03CDC223D9}" presName="Name64" presStyleLbl="parChTrans1D2" presStyleIdx="2" presStyleCnt="5"/>
      <dgm:spPr/>
    </dgm:pt>
    <dgm:pt modelId="{59BC6406-9C0A-4F83-B481-A1A9E84AE3DE}" type="pres">
      <dgm:prSet presAssocID="{CE92B2A3-23AB-429F-B3BB-1A1C9593019D}" presName="hierRoot2" presStyleCnt="0">
        <dgm:presLayoutVars>
          <dgm:hierBranch val="init"/>
        </dgm:presLayoutVars>
      </dgm:prSet>
      <dgm:spPr/>
    </dgm:pt>
    <dgm:pt modelId="{3C49B12E-CA54-41AF-9DDD-E2C6467195D6}" type="pres">
      <dgm:prSet presAssocID="{CE92B2A3-23AB-429F-B3BB-1A1C9593019D}" presName="rootComposite" presStyleCnt="0"/>
      <dgm:spPr/>
    </dgm:pt>
    <dgm:pt modelId="{F50F998D-F070-408A-8E6C-1A58AB670157}" type="pres">
      <dgm:prSet presAssocID="{CE92B2A3-23AB-429F-B3BB-1A1C9593019D}" presName="rootText" presStyleLbl="node2" presStyleIdx="2" presStyleCnt="5">
        <dgm:presLayoutVars>
          <dgm:chPref val="3"/>
        </dgm:presLayoutVars>
      </dgm:prSet>
      <dgm:spPr>
        <a:prstGeom prst="roundRect">
          <a:avLst/>
        </a:prstGeom>
      </dgm:spPr>
    </dgm:pt>
    <dgm:pt modelId="{CAADF964-7D80-4A47-BF7C-F686619E7E69}" type="pres">
      <dgm:prSet presAssocID="{CE92B2A3-23AB-429F-B3BB-1A1C9593019D}" presName="rootConnector" presStyleLbl="node2" presStyleIdx="2" presStyleCnt="5"/>
      <dgm:spPr/>
    </dgm:pt>
    <dgm:pt modelId="{1E3BB2BD-A709-43B1-B25F-AA4180C0E056}" type="pres">
      <dgm:prSet presAssocID="{CE92B2A3-23AB-429F-B3BB-1A1C9593019D}" presName="hierChild4" presStyleCnt="0"/>
      <dgm:spPr/>
    </dgm:pt>
    <dgm:pt modelId="{ED87FE14-923D-4E85-B667-FBA4C1494736}" type="pres">
      <dgm:prSet presAssocID="{CE92B2A3-23AB-429F-B3BB-1A1C9593019D}" presName="hierChild5" presStyleCnt="0"/>
      <dgm:spPr/>
    </dgm:pt>
    <dgm:pt modelId="{D2438F07-973D-43F4-BC71-46541F472DCA}" type="pres">
      <dgm:prSet presAssocID="{860C1990-5A6A-4057-9E5A-2DDD5B270D8F}" presName="Name64" presStyleLbl="parChTrans1D2" presStyleIdx="3" presStyleCnt="5"/>
      <dgm:spPr/>
    </dgm:pt>
    <dgm:pt modelId="{6296DD13-574E-48A3-8E80-8943168FCDB6}" type="pres">
      <dgm:prSet presAssocID="{924ACBDA-1E1D-475F-AE1D-DA64D2F7384A}" presName="hierRoot2" presStyleCnt="0">
        <dgm:presLayoutVars>
          <dgm:hierBranch val="init"/>
        </dgm:presLayoutVars>
      </dgm:prSet>
      <dgm:spPr/>
    </dgm:pt>
    <dgm:pt modelId="{E0CBFDB2-DD62-49CF-B2BD-A3F7B9A43F9F}" type="pres">
      <dgm:prSet presAssocID="{924ACBDA-1E1D-475F-AE1D-DA64D2F7384A}" presName="rootComposite" presStyleCnt="0"/>
      <dgm:spPr/>
    </dgm:pt>
    <dgm:pt modelId="{6F61F2D4-4B0B-4D57-B3BD-1A58E18D1ECD}" type="pres">
      <dgm:prSet presAssocID="{924ACBDA-1E1D-475F-AE1D-DA64D2F7384A}" presName="rootText" presStyleLbl="node2" presStyleIdx="3" presStyleCnt="5">
        <dgm:presLayoutVars>
          <dgm:chPref val="3"/>
        </dgm:presLayoutVars>
      </dgm:prSet>
      <dgm:spPr>
        <a:prstGeom prst="roundRect">
          <a:avLst/>
        </a:prstGeom>
      </dgm:spPr>
    </dgm:pt>
    <dgm:pt modelId="{ABA20AC9-0343-4593-B108-53528DBE3A98}" type="pres">
      <dgm:prSet presAssocID="{924ACBDA-1E1D-475F-AE1D-DA64D2F7384A}" presName="rootConnector" presStyleLbl="node2" presStyleIdx="3" presStyleCnt="5"/>
      <dgm:spPr/>
    </dgm:pt>
    <dgm:pt modelId="{D98F5513-9F8F-429F-BDBA-74D076F5A248}" type="pres">
      <dgm:prSet presAssocID="{924ACBDA-1E1D-475F-AE1D-DA64D2F7384A}" presName="hierChild4" presStyleCnt="0"/>
      <dgm:spPr/>
    </dgm:pt>
    <dgm:pt modelId="{9EA64B64-F404-45A0-8F80-F19C638BAE6A}" type="pres">
      <dgm:prSet presAssocID="{924ACBDA-1E1D-475F-AE1D-DA64D2F7384A}" presName="hierChild5" presStyleCnt="0"/>
      <dgm:spPr/>
    </dgm:pt>
    <dgm:pt modelId="{36C6AA8C-9703-40DC-95E1-4DA99795F6DE}" type="pres">
      <dgm:prSet presAssocID="{7F0119F2-18CC-414E-9717-3C41707CE07F}" presName="Name64" presStyleLbl="parChTrans1D2" presStyleIdx="4" presStyleCnt="5"/>
      <dgm:spPr/>
    </dgm:pt>
    <dgm:pt modelId="{5F2627AE-D8B1-4AF6-B1E6-F6781B1E98E3}" type="pres">
      <dgm:prSet presAssocID="{3270ACD9-F1FE-44D5-91DE-E7B9CC9872D9}" presName="hierRoot2" presStyleCnt="0">
        <dgm:presLayoutVars>
          <dgm:hierBranch val="init"/>
        </dgm:presLayoutVars>
      </dgm:prSet>
      <dgm:spPr/>
    </dgm:pt>
    <dgm:pt modelId="{5C8CEA36-A691-4D81-A125-A09041D7A8A4}" type="pres">
      <dgm:prSet presAssocID="{3270ACD9-F1FE-44D5-91DE-E7B9CC9872D9}" presName="rootComposite" presStyleCnt="0"/>
      <dgm:spPr/>
    </dgm:pt>
    <dgm:pt modelId="{91F5E65E-36B9-45C6-BCAA-AA16770C6D1E}" type="pres">
      <dgm:prSet presAssocID="{3270ACD9-F1FE-44D5-91DE-E7B9CC9872D9}" presName="rootText" presStyleLbl="node2" presStyleIdx="4" presStyleCnt="5">
        <dgm:presLayoutVars>
          <dgm:chPref val="3"/>
        </dgm:presLayoutVars>
      </dgm:prSet>
      <dgm:spPr>
        <a:prstGeom prst="roundRect">
          <a:avLst/>
        </a:prstGeom>
      </dgm:spPr>
    </dgm:pt>
    <dgm:pt modelId="{3F100515-2186-40CE-9BC2-75A3B5C45CFB}" type="pres">
      <dgm:prSet presAssocID="{3270ACD9-F1FE-44D5-91DE-E7B9CC9872D9}" presName="rootConnector" presStyleLbl="node2" presStyleIdx="4" presStyleCnt="5"/>
      <dgm:spPr/>
    </dgm:pt>
    <dgm:pt modelId="{AAD52CB7-95C0-4C7A-9618-AE60DAA25AB9}" type="pres">
      <dgm:prSet presAssocID="{3270ACD9-F1FE-44D5-91DE-E7B9CC9872D9}" presName="hierChild4" presStyleCnt="0"/>
      <dgm:spPr/>
    </dgm:pt>
    <dgm:pt modelId="{4FF04D3A-0C1A-415F-AD13-589DADE5BF25}" type="pres">
      <dgm:prSet presAssocID="{3270ACD9-F1FE-44D5-91DE-E7B9CC9872D9}" presName="hierChild5" presStyleCnt="0"/>
      <dgm:spPr/>
    </dgm:pt>
    <dgm:pt modelId="{A599937D-6DE7-4129-BFF1-D86A3A34122E}" type="pres">
      <dgm:prSet presAssocID="{BBA390B3-E3C5-45B4-9F9E-9C0681E33CC2}" presName="hierChild3" presStyleCnt="0"/>
      <dgm:spPr/>
    </dgm:pt>
  </dgm:ptLst>
  <dgm:cxnLst>
    <dgm:cxn modelId="{13209603-7F4B-4BB2-ABA7-701B2F70F222}" type="presOf" srcId="{CE92B2A3-23AB-429F-B3BB-1A1C9593019D}" destId="{CAADF964-7D80-4A47-BF7C-F686619E7E69}" srcOrd="1" destOrd="0" presId="urn:microsoft.com/office/officeart/2009/3/layout/HorizontalOrganizationChart"/>
    <dgm:cxn modelId="{4589D70E-E153-43DF-88BA-68566CECAC60}" type="presOf" srcId="{BBA390B3-E3C5-45B4-9F9E-9C0681E33CC2}" destId="{83893CA0-5231-4B01-9C70-E342EC5F8ACD}" srcOrd="0" destOrd="0" presId="urn:microsoft.com/office/officeart/2009/3/layout/HorizontalOrganizationChart"/>
    <dgm:cxn modelId="{2DFB1C10-5B69-4CB3-B6F5-1212D1992E3B}" type="presOf" srcId="{3270ACD9-F1FE-44D5-91DE-E7B9CC9872D9}" destId="{3F100515-2186-40CE-9BC2-75A3B5C45CFB}" srcOrd="1" destOrd="0" presId="urn:microsoft.com/office/officeart/2009/3/layout/HorizontalOrganizationChart"/>
    <dgm:cxn modelId="{7EA5CF1B-6803-4F5C-81EE-01007222E17B}" type="presOf" srcId="{BBA390B3-E3C5-45B4-9F9E-9C0681E33CC2}" destId="{B192F5B8-E06A-48CA-BF04-339FF09C436C}" srcOrd="1" destOrd="0" presId="urn:microsoft.com/office/officeart/2009/3/layout/HorizontalOrganizationChart"/>
    <dgm:cxn modelId="{0DA7EE1D-23C7-4229-A74F-9310052FA209}" type="presOf" srcId="{860C1990-5A6A-4057-9E5A-2DDD5B270D8F}" destId="{D2438F07-973D-43F4-BC71-46541F472DCA}" srcOrd="0" destOrd="0" presId="urn:microsoft.com/office/officeart/2009/3/layout/HorizontalOrganizationChart"/>
    <dgm:cxn modelId="{E8336F22-BC4A-418B-9850-1B0B30DD9326}" type="presOf" srcId="{D50BF13E-4C77-4B9D-8669-5727B431D064}" destId="{2D4E5864-2B98-4349-96F6-7C8DFEF02382}" srcOrd="0" destOrd="0" presId="urn:microsoft.com/office/officeart/2009/3/layout/HorizontalOrganizationChart"/>
    <dgm:cxn modelId="{C6FF5F2C-DF4A-4E1B-8349-9014DAEDC92B}" type="presOf" srcId="{3270ACD9-F1FE-44D5-91DE-E7B9CC9872D9}" destId="{91F5E65E-36B9-45C6-BCAA-AA16770C6D1E}" srcOrd="0" destOrd="0" presId="urn:microsoft.com/office/officeart/2009/3/layout/HorizontalOrganizationChart"/>
    <dgm:cxn modelId="{CD31F45D-E48A-4C07-87DC-EC916FC71CC9}" type="presOf" srcId="{E8C7EE71-39B8-48DA-9CB7-289CE34CD996}" destId="{CF052F73-6C48-4C72-BA80-84BC38496596}" srcOrd="0" destOrd="0" presId="urn:microsoft.com/office/officeart/2009/3/layout/HorizontalOrganizationChart"/>
    <dgm:cxn modelId="{B4B81E63-3AC7-4889-8C3D-6CC7F93FC04F}" type="presOf" srcId="{924ACBDA-1E1D-475F-AE1D-DA64D2F7384A}" destId="{ABA20AC9-0343-4593-B108-53528DBE3A98}" srcOrd="1" destOrd="0" presId="urn:microsoft.com/office/officeart/2009/3/layout/HorizontalOrganizationChart"/>
    <dgm:cxn modelId="{73E7F047-066D-4F6C-B43C-DC15863F60E9}" srcId="{BBA390B3-E3C5-45B4-9F9E-9C0681E33CC2}" destId="{CE92B2A3-23AB-429F-B3BB-1A1C9593019D}" srcOrd="2" destOrd="0" parTransId="{D7ADF2D8-FBA4-4E24-811A-DD03CDC223D9}" sibTransId="{7A1F7851-476F-4720-9877-339CA38F98A5}"/>
    <dgm:cxn modelId="{41554968-160F-4289-ADEA-7EAE634E5F55}" type="presOf" srcId="{68B9AADF-C2BC-4BCD-BC6F-CF4D05947480}" destId="{ED2C3A59-BFB5-42C5-B8EA-4DC2A3DF0951}" srcOrd="0" destOrd="0" presId="urn:microsoft.com/office/officeart/2009/3/layout/HorizontalOrganizationChart"/>
    <dgm:cxn modelId="{8DA13871-EDD5-49C7-A845-B897E26EE958}" srcId="{BBA390B3-E3C5-45B4-9F9E-9C0681E33CC2}" destId="{D653C536-4CBE-44D6-9F5D-5BA8035161FF}" srcOrd="1" destOrd="0" parTransId="{D50BF13E-4C77-4B9D-8669-5727B431D064}" sibTransId="{8BDE4EB8-7213-4A9A-AC1A-0F746789C0DE}"/>
    <dgm:cxn modelId="{D382595A-DB75-45FE-B8CF-6D245A83D19F}" type="presOf" srcId="{D653C536-4CBE-44D6-9F5D-5BA8035161FF}" destId="{E37F279E-BC61-4BFE-A506-61402E1704F4}" srcOrd="0" destOrd="0" presId="urn:microsoft.com/office/officeart/2009/3/layout/HorizontalOrganizationChart"/>
    <dgm:cxn modelId="{5F26F08C-75F8-48EA-89DC-DC0753130160}" type="presOf" srcId="{3EF60A7F-15A7-4420-8108-2D024CEA94BF}" destId="{8658B7B8-D83D-402E-9BFA-2CEB27DA63B0}" srcOrd="0" destOrd="0" presId="urn:microsoft.com/office/officeart/2009/3/layout/HorizontalOrganizationChart"/>
    <dgm:cxn modelId="{302DDB91-497D-45AC-8CC6-C4B0A5E9087E}" type="presOf" srcId="{7F0119F2-18CC-414E-9717-3C41707CE07F}" destId="{36C6AA8C-9703-40DC-95E1-4DA99795F6DE}" srcOrd="0" destOrd="0" presId="urn:microsoft.com/office/officeart/2009/3/layout/HorizontalOrganizationChart"/>
    <dgm:cxn modelId="{6621AE9C-C799-4FB4-87EB-2398B6193985}" type="presOf" srcId="{D7ADF2D8-FBA4-4E24-811A-DD03CDC223D9}" destId="{60C337D8-560F-426D-A399-A708AA5FCF66}" srcOrd="0" destOrd="0" presId="urn:microsoft.com/office/officeart/2009/3/layout/HorizontalOrganizationChart"/>
    <dgm:cxn modelId="{9A6124AB-76D5-4EAF-82AE-2953523B67AF}" srcId="{BBA390B3-E3C5-45B4-9F9E-9C0681E33CC2}" destId="{68B9AADF-C2BC-4BCD-BC6F-CF4D05947480}" srcOrd="0" destOrd="0" parTransId="{E8C7EE71-39B8-48DA-9CB7-289CE34CD996}" sibTransId="{B45121A6-FC1A-48C5-9D7B-F1E759B82E19}"/>
    <dgm:cxn modelId="{398746AE-B43B-4457-A5DF-66308A0846C5}" type="presOf" srcId="{CE92B2A3-23AB-429F-B3BB-1A1C9593019D}" destId="{F50F998D-F070-408A-8E6C-1A58AB670157}" srcOrd="0" destOrd="0" presId="urn:microsoft.com/office/officeart/2009/3/layout/HorizontalOrganizationChart"/>
    <dgm:cxn modelId="{23A5A7B0-9A40-4D21-A5DD-4F2111B67A30}" srcId="{BBA390B3-E3C5-45B4-9F9E-9C0681E33CC2}" destId="{3270ACD9-F1FE-44D5-91DE-E7B9CC9872D9}" srcOrd="4" destOrd="0" parTransId="{7F0119F2-18CC-414E-9717-3C41707CE07F}" sibTransId="{F88020DC-2228-4F4D-9FFA-54271B7DF9D6}"/>
    <dgm:cxn modelId="{A2CCB8B6-790A-4C9E-BB42-04DC3CFF5755}" type="presOf" srcId="{924ACBDA-1E1D-475F-AE1D-DA64D2F7384A}" destId="{6F61F2D4-4B0B-4D57-B3BD-1A58E18D1ECD}" srcOrd="0" destOrd="0" presId="urn:microsoft.com/office/officeart/2009/3/layout/HorizontalOrganizationChart"/>
    <dgm:cxn modelId="{FFB2D4CD-A3F1-4B66-BFFC-CF6CAA383688}" srcId="{BBA390B3-E3C5-45B4-9F9E-9C0681E33CC2}" destId="{924ACBDA-1E1D-475F-AE1D-DA64D2F7384A}" srcOrd="3" destOrd="0" parTransId="{860C1990-5A6A-4057-9E5A-2DDD5B270D8F}" sibTransId="{1760E356-E4B6-4DFA-9861-657C5F84A38F}"/>
    <dgm:cxn modelId="{32C9B0D3-2973-40C4-9172-D97AE03AB10B}" srcId="{3EF60A7F-15A7-4420-8108-2D024CEA94BF}" destId="{BBA390B3-E3C5-45B4-9F9E-9C0681E33CC2}" srcOrd="0" destOrd="0" parTransId="{04B4DBCA-58CC-4664-AEEC-C9FC2E4D03FB}" sibTransId="{48EE5D95-2E6C-41D8-BEF1-E7FF2579D133}"/>
    <dgm:cxn modelId="{1A6854D6-7D35-4487-8710-57598ADED81B}" type="presOf" srcId="{68B9AADF-C2BC-4BCD-BC6F-CF4D05947480}" destId="{D3F01202-EC1C-4483-B398-71E1906720C2}" srcOrd="1" destOrd="0" presId="urn:microsoft.com/office/officeart/2009/3/layout/HorizontalOrganizationChart"/>
    <dgm:cxn modelId="{6E1B71FA-E76C-4093-8455-30C3F5E7B97A}" type="presOf" srcId="{D653C536-4CBE-44D6-9F5D-5BA8035161FF}" destId="{8DF7C173-FBD3-4BBE-95D9-A20DB02686AF}" srcOrd="1" destOrd="0" presId="urn:microsoft.com/office/officeart/2009/3/layout/HorizontalOrganizationChart"/>
    <dgm:cxn modelId="{1D843711-113A-4127-AD10-3907C2149CEA}" type="presParOf" srcId="{8658B7B8-D83D-402E-9BFA-2CEB27DA63B0}" destId="{974FA690-9AC4-4D5F-9F7E-037BDB511AB0}" srcOrd="0" destOrd="0" presId="urn:microsoft.com/office/officeart/2009/3/layout/HorizontalOrganizationChart"/>
    <dgm:cxn modelId="{5B6EC97A-B852-4833-B386-6440F4908074}" type="presParOf" srcId="{974FA690-9AC4-4D5F-9F7E-037BDB511AB0}" destId="{E4FAA5F7-66FA-4220-92CC-275A9C9A3D53}" srcOrd="0" destOrd="0" presId="urn:microsoft.com/office/officeart/2009/3/layout/HorizontalOrganizationChart"/>
    <dgm:cxn modelId="{3536F0EB-F66B-4D5B-B80A-29649FCD9930}" type="presParOf" srcId="{E4FAA5F7-66FA-4220-92CC-275A9C9A3D53}" destId="{83893CA0-5231-4B01-9C70-E342EC5F8ACD}" srcOrd="0" destOrd="0" presId="urn:microsoft.com/office/officeart/2009/3/layout/HorizontalOrganizationChart"/>
    <dgm:cxn modelId="{B9B04F38-DD4F-475E-B9D3-B3729D82776B}" type="presParOf" srcId="{E4FAA5F7-66FA-4220-92CC-275A9C9A3D53}" destId="{B192F5B8-E06A-48CA-BF04-339FF09C436C}" srcOrd="1" destOrd="0" presId="urn:microsoft.com/office/officeart/2009/3/layout/HorizontalOrganizationChart"/>
    <dgm:cxn modelId="{B2E116A9-243C-407B-8366-88AA0925300F}" type="presParOf" srcId="{974FA690-9AC4-4D5F-9F7E-037BDB511AB0}" destId="{BC2C7466-EA57-4E70-9F46-97E708B7D8A0}" srcOrd="1" destOrd="0" presId="urn:microsoft.com/office/officeart/2009/3/layout/HorizontalOrganizationChart"/>
    <dgm:cxn modelId="{9187DA12-DA59-494C-9254-7EAEBF3BD174}" type="presParOf" srcId="{BC2C7466-EA57-4E70-9F46-97E708B7D8A0}" destId="{CF052F73-6C48-4C72-BA80-84BC38496596}" srcOrd="0" destOrd="0" presId="urn:microsoft.com/office/officeart/2009/3/layout/HorizontalOrganizationChart"/>
    <dgm:cxn modelId="{36FA9135-175E-4C1C-B2A3-8661D6ED6404}" type="presParOf" srcId="{BC2C7466-EA57-4E70-9F46-97E708B7D8A0}" destId="{95FFDC02-49E8-4560-9903-FF00EC6D5576}" srcOrd="1" destOrd="0" presId="urn:microsoft.com/office/officeart/2009/3/layout/HorizontalOrganizationChart"/>
    <dgm:cxn modelId="{25A18EEB-C273-4787-9A50-224B9BB87199}" type="presParOf" srcId="{95FFDC02-49E8-4560-9903-FF00EC6D5576}" destId="{DFCDF85D-BFCA-4004-8FAB-98711E9A2F0D}" srcOrd="0" destOrd="0" presId="urn:microsoft.com/office/officeart/2009/3/layout/HorizontalOrganizationChart"/>
    <dgm:cxn modelId="{92C3457E-AF3A-4A0E-8093-84E3C63BF681}" type="presParOf" srcId="{DFCDF85D-BFCA-4004-8FAB-98711E9A2F0D}" destId="{ED2C3A59-BFB5-42C5-B8EA-4DC2A3DF0951}" srcOrd="0" destOrd="0" presId="urn:microsoft.com/office/officeart/2009/3/layout/HorizontalOrganizationChart"/>
    <dgm:cxn modelId="{3FA17B01-B44D-4ED7-98A7-FFF77E11E871}" type="presParOf" srcId="{DFCDF85D-BFCA-4004-8FAB-98711E9A2F0D}" destId="{D3F01202-EC1C-4483-B398-71E1906720C2}" srcOrd="1" destOrd="0" presId="urn:microsoft.com/office/officeart/2009/3/layout/HorizontalOrganizationChart"/>
    <dgm:cxn modelId="{D976B06A-FBCF-41B6-B490-EFFD298CAF38}" type="presParOf" srcId="{95FFDC02-49E8-4560-9903-FF00EC6D5576}" destId="{5382C8C7-C203-4F14-B2DF-D77DAD7CC8E8}" srcOrd="1" destOrd="0" presId="urn:microsoft.com/office/officeart/2009/3/layout/HorizontalOrganizationChart"/>
    <dgm:cxn modelId="{0801D383-AF47-49AA-933C-50B9D24EE844}" type="presParOf" srcId="{95FFDC02-49E8-4560-9903-FF00EC6D5576}" destId="{916A8220-B733-46A5-9ECC-AEB4545A3769}" srcOrd="2" destOrd="0" presId="urn:microsoft.com/office/officeart/2009/3/layout/HorizontalOrganizationChart"/>
    <dgm:cxn modelId="{899CF70B-37AF-432F-8803-4A646C3CC365}" type="presParOf" srcId="{BC2C7466-EA57-4E70-9F46-97E708B7D8A0}" destId="{2D4E5864-2B98-4349-96F6-7C8DFEF02382}" srcOrd="2" destOrd="0" presId="urn:microsoft.com/office/officeart/2009/3/layout/HorizontalOrganizationChart"/>
    <dgm:cxn modelId="{91D359FA-93DC-446F-9A7F-72C1E86184F3}" type="presParOf" srcId="{BC2C7466-EA57-4E70-9F46-97E708B7D8A0}" destId="{F3D17589-2BFD-4DF6-ACDF-256E4A538CBE}" srcOrd="3" destOrd="0" presId="urn:microsoft.com/office/officeart/2009/3/layout/HorizontalOrganizationChart"/>
    <dgm:cxn modelId="{7764F9CC-D624-4E47-9BC7-C3EF0D944D50}" type="presParOf" srcId="{F3D17589-2BFD-4DF6-ACDF-256E4A538CBE}" destId="{3998229C-FC7B-40B9-8401-0E6860ABC55B}" srcOrd="0" destOrd="0" presId="urn:microsoft.com/office/officeart/2009/3/layout/HorizontalOrganizationChart"/>
    <dgm:cxn modelId="{FE64E628-9401-4A73-9695-8EE8B7B01464}" type="presParOf" srcId="{3998229C-FC7B-40B9-8401-0E6860ABC55B}" destId="{E37F279E-BC61-4BFE-A506-61402E1704F4}" srcOrd="0" destOrd="0" presId="urn:microsoft.com/office/officeart/2009/3/layout/HorizontalOrganizationChart"/>
    <dgm:cxn modelId="{818A5777-2290-4C80-88FF-49332E0020DE}" type="presParOf" srcId="{3998229C-FC7B-40B9-8401-0E6860ABC55B}" destId="{8DF7C173-FBD3-4BBE-95D9-A20DB02686AF}" srcOrd="1" destOrd="0" presId="urn:microsoft.com/office/officeart/2009/3/layout/HorizontalOrganizationChart"/>
    <dgm:cxn modelId="{718B6061-5E6A-4656-A9A3-D85621BAC3E6}" type="presParOf" srcId="{F3D17589-2BFD-4DF6-ACDF-256E4A538CBE}" destId="{5F15B0E0-6B7D-4C91-941E-31120E5B118B}" srcOrd="1" destOrd="0" presId="urn:microsoft.com/office/officeart/2009/3/layout/HorizontalOrganizationChart"/>
    <dgm:cxn modelId="{98437DA5-566B-48E0-86A5-5062AF63B20A}" type="presParOf" srcId="{F3D17589-2BFD-4DF6-ACDF-256E4A538CBE}" destId="{F93D8F65-C4B6-4F2B-9290-0CE9AD31332B}" srcOrd="2" destOrd="0" presId="urn:microsoft.com/office/officeart/2009/3/layout/HorizontalOrganizationChart"/>
    <dgm:cxn modelId="{378CD515-EE3B-4941-9FB0-C43C8DC0D92A}" type="presParOf" srcId="{BC2C7466-EA57-4E70-9F46-97E708B7D8A0}" destId="{60C337D8-560F-426D-A399-A708AA5FCF66}" srcOrd="4" destOrd="0" presId="urn:microsoft.com/office/officeart/2009/3/layout/HorizontalOrganizationChart"/>
    <dgm:cxn modelId="{A15B590E-32CA-4894-9153-9DA588486FD7}" type="presParOf" srcId="{BC2C7466-EA57-4E70-9F46-97E708B7D8A0}" destId="{59BC6406-9C0A-4F83-B481-A1A9E84AE3DE}" srcOrd="5" destOrd="0" presId="urn:microsoft.com/office/officeart/2009/3/layout/HorizontalOrganizationChart"/>
    <dgm:cxn modelId="{5D5EBD73-5809-468F-9533-6A7A1F05FBD6}" type="presParOf" srcId="{59BC6406-9C0A-4F83-B481-A1A9E84AE3DE}" destId="{3C49B12E-CA54-41AF-9DDD-E2C6467195D6}" srcOrd="0" destOrd="0" presId="urn:microsoft.com/office/officeart/2009/3/layout/HorizontalOrganizationChart"/>
    <dgm:cxn modelId="{DB8AB617-FFCB-4EDE-9F11-B12612B08473}" type="presParOf" srcId="{3C49B12E-CA54-41AF-9DDD-E2C6467195D6}" destId="{F50F998D-F070-408A-8E6C-1A58AB670157}" srcOrd="0" destOrd="0" presId="urn:microsoft.com/office/officeart/2009/3/layout/HorizontalOrganizationChart"/>
    <dgm:cxn modelId="{453D29FE-347C-4D2A-98DC-F92716B219DD}" type="presParOf" srcId="{3C49B12E-CA54-41AF-9DDD-E2C6467195D6}" destId="{CAADF964-7D80-4A47-BF7C-F686619E7E69}" srcOrd="1" destOrd="0" presId="urn:microsoft.com/office/officeart/2009/3/layout/HorizontalOrganizationChart"/>
    <dgm:cxn modelId="{234E588C-50B8-44A2-8F58-A798FC949F90}" type="presParOf" srcId="{59BC6406-9C0A-4F83-B481-A1A9E84AE3DE}" destId="{1E3BB2BD-A709-43B1-B25F-AA4180C0E056}" srcOrd="1" destOrd="0" presId="urn:microsoft.com/office/officeart/2009/3/layout/HorizontalOrganizationChart"/>
    <dgm:cxn modelId="{3D26C103-C91A-4AA9-86E6-0016CA5D651F}" type="presParOf" srcId="{59BC6406-9C0A-4F83-B481-A1A9E84AE3DE}" destId="{ED87FE14-923D-4E85-B667-FBA4C1494736}" srcOrd="2" destOrd="0" presId="urn:microsoft.com/office/officeart/2009/3/layout/HorizontalOrganizationChart"/>
    <dgm:cxn modelId="{758B13A8-8198-4EAE-89D6-2309A5E8A7C9}" type="presParOf" srcId="{BC2C7466-EA57-4E70-9F46-97E708B7D8A0}" destId="{D2438F07-973D-43F4-BC71-46541F472DCA}" srcOrd="6" destOrd="0" presId="urn:microsoft.com/office/officeart/2009/3/layout/HorizontalOrganizationChart"/>
    <dgm:cxn modelId="{0EF0475D-CCEA-4AFF-8CC3-D53E94F551BC}" type="presParOf" srcId="{BC2C7466-EA57-4E70-9F46-97E708B7D8A0}" destId="{6296DD13-574E-48A3-8E80-8943168FCDB6}" srcOrd="7" destOrd="0" presId="urn:microsoft.com/office/officeart/2009/3/layout/HorizontalOrganizationChart"/>
    <dgm:cxn modelId="{E33271F3-13C5-4B96-9DDF-5A7F9775B357}" type="presParOf" srcId="{6296DD13-574E-48A3-8E80-8943168FCDB6}" destId="{E0CBFDB2-DD62-49CF-B2BD-A3F7B9A43F9F}" srcOrd="0" destOrd="0" presId="urn:microsoft.com/office/officeart/2009/3/layout/HorizontalOrganizationChart"/>
    <dgm:cxn modelId="{477BED12-27F9-44B6-A68B-97FB0C366151}" type="presParOf" srcId="{E0CBFDB2-DD62-49CF-B2BD-A3F7B9A43F9F}" destId="{6F61F2D4-4B0B-4D57-B3BD-1A58E18D1ECD}" srcOrd="0" destOrd="0" presId="urn:microsoft.com/office/officeart/2009/3/layout/HorizontalOrganizationChart"/>
    <dgm:cxn modelId="{A51CA453-40C4-4AAD-855D-3F4066B1832D}" type="presParOf" srcId="{E0CBFDB2-DD62-49CF-B2BD-A3F7B9A43F9F}" destId="{ABA20AC9-0343-4593-B108-53528DBE3A98}" srcOrd="1" destOrd="0" presId="urn:microsoft.com/office/officeart/2009/3/layout/HorizontalOrganizationChart"/>
    <dgm:cxn modelId="{16F348E3-A433-4686-AA08-3A304DE52555}" type="presParOf" srcId="{6296DD13-574E-48A3-8E80-8943168FCDB6}" destId="{D98F5513-9F8F-429F-BDBA-74D076F5A248}" srcOrd="1" destOrd="0" presId="urn:microsoft.com/office/officeart/2009/3/layout/HorizontalOrganizationChart"/>
    <dgm:cxn modelId="{5D998EAC-840E-49CD-9D0B-9BBE865BD9C5}" type="presParOf" srcId="{6296DD13-574E-48A3-8E80-8943168FCDB6}" destId="{9EA64B64-F404-45A0-8F80-F19C638BAE6A}" srcOrd="2" destOrd="0" presId="urn:microsoft.com/office/officeart/2009/3/layout/HorizontalOrganizationChart"/>
    <dgm:cxn modelId="{F5919B9B-DD39-4D88-954F-0AEE225A877B}" type="presParOf" srcId="{BC2C7466-EA57-4E70-9F46-97E708B7D8A0}" destId="{36C6AA8C-9703-40DC-95E1-4DA99795F6DE}" srcOrd="8" destOrd="0" presId="urn:microsoft.com/office/officeart/2009/3/layout/HorizontalOrganizationChart"/>
    <dgm:cxn modelId="{93D1D344-2198-46AE-968F-1DFD728FB7B1}" type="presParOf" srcId="{BC2C7466-EA57-4E70-9F46-97E708B7D8A0}" destId="{5F2627AE-D8B1-4AF6-B1E6-F6781B1E98E3}" srcOrd="9" destOrd="0" presId="urn:microsoft.com/office/officeart/2009/3/layout/HorizontalOrganizationChart"/>
    <dgm:cxn modelId="{5791078D-3837-409D-89E3-9923D86D1929}" type="presParOf" srcId="{5F2627AE-D8B1-4AF6-B1E6-F6781B1E98E3}" destId="{5C8CEA36-A691-4D81-A125-A09041D7A8A4}" srcOrd="0" destOrd="0" presId="urn:microsoft.com/office/officeart/2009/3/layout/HorizontalOrganizationChart"/>
    <dgm:cxn modelId="{482F25D5-3D46-479F-A7B9-69214CD4355D}" type="presParOf" srcId="{5C8CEA36-A691-4D81-A125-A09041D7A8A4}" destId="{91F5E65E-36B9-45C6-BCAA-AA16770C6D1E}" srcOrd="0" destOrd="0" presId="urn:microsoft.com/office/officeart/2009/3/layout/HorizontalOrganizationChart"/>
    <dgm:cxn modelId="{D760F02B-A7C2-49C4-B0A3-E774E22F8451}" type="presParOf" srcId="{5C8CEA36-A691-4D81-A125-A09041D7A8A4}" destId="{3F100515-2186-40CE-9BC2-75A3B5C45CFB}" srcOrd="1" destOrd="0" presId="urn:microsoft.com/office/officeart/2009/3/layout/HorizontalOrganizationChart"/>
    <dgm:cxn modelId="{7DBB93EC-6D52-4EFB-851B-4528168248B4}" type="presParOf" srcId="{5F2627AE-D8B1-4AF6-B1E6-F6781B1E98E3}" destId="{AAD52CB7-95C0-4C7A-9618-AE60DAA25AB9}" srcOrd="1" destOrd="0" presId="urn:microsoft.com/office/officeart/2009/3/layout/HorizontalOrganizationChart"/>
    <dgm:cxn modelId="{37ACE697-F43F-4FB6-B44D-489CFADF2535}" type="presParOf" srcId="{5F2627AE-D8B1-4AF6-B1E6-F6781B1E98E3}" destId="{4FF04D3A-0C1A-415F-AD13-589DADE5BF25}" srcOrd="2" destOrd="0" presId="urn:microsoft.com/office/officeart/2009/3/layout/HorizontalOrganizationChart"/>
    <dgm:cxn modelId="{98FAF487-9C2B-4A4E-94D7-EB348DDE04EA}" type="presParOf" srcId="{974FA690-9AC4-4D5F-9F7E-037BDB511AB0}" destId="{A599937D-6DE7-4129-BFF1-D86A3A34122E}"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EF60A7F-15A7-4420-8108-2D024CEA94BF}"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ru-RU"/>
        </a:p>
      </dgm:t>
    </dgm:pt>
    <dgm:pt modelId="{BBA390B3-E3C5-45B4-9F9E-9C0681E33CC2}">
      <dgm:prSet phldrT="[Текст]" custT="1">
        <dgm:style>
          <a:lnRef idx="1">
            <a:schemeClr val="accent3"/>
          </a:lnRef>
          <a:fillRef idx="2">
            <a:schemeClr val="accent3"/>
          </a:fillRef>
          <a:effectRef idx="1">
            <a:schemeClr val="accent3"/>
          </a:effectRef>
          <a:fontRef idx="minor">
            <a:schemeClr val="dk1"/>
          </a:fontRef>
        </dgm:style>
      </dgm:prSet>
      <dgm:spPr>
        <a:solidFill>
          <a:srgbClr val="F5EFEB"/>
        </a:solidFill>
        <a:ln w="19050">
          <a:solidFill>
            <a:srgbClr val="FF4D33"/>
          </a:solidFill>
        </a:ln>
        <a:effectLst/>
      </dgm:spPr>
      <dgm:t>
        <a:bodyPr/>
        <a:lstStyle/>
        <a:p>
          <a:r>
            <a:rPr lang="en-US" sz="1400" dirty="0"/>
            <a:t>Without </a:t>
          </a:r>
          <a:br>
            <a:rPr lang="en-US" sz="1400" dirty="0"/>
          </a:br>
          <a:r>
            <a:rPr lang="en-US" sz="1400" dirty="0"/>
            <a:t>employee’s consent</a:t>
          </a:r>
          <a:endParaRPr lang="ru-RU" sz="1400" dirty="0"/>
        </a:p>
      </dgm:t>
    </dgm:pt>
    <dgm:pt modelId="{04B4DBCA-58CC-4664-AEEC-C9FC2E4D03FB}" type="parTrans" cxnId="{32C9B0D3-2973-40C4-9172-D97AE03AB10B}">
      <dgm:prSet/>
      <dgm:spPr/>
      <dgm:t>
        <a:bodyPr/>
        <a:lstStyle/>
        <a:p>
          <a:endParaRPr lang="ru-RU"/>
        </a:p>
      </dgm:t>
    </dgm:pt>
    <dgm:pt modelId="{48EE5D95-2E6C-41D8-BEF1-E7FF2579D133}" type="sibTrans" cxnId="{32C9B0D3-2973-40C4-9172-D97AE03AB10B}">
      <dgm:prSet/>
      <dgm:spPr/>
      <dgm:t>
        <a:bodyPr/>
        <a:lstStyle/>
        <a:p>
          <a:endParaRPr lang="ru-RU"/>
        </a:p>
      </dgm:t>
    </dgm:pt>
    <dgm:pt modelId="{D653C536-4CBE-44D6-9F5D-5BA8035161FF}">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400" dirty="0"/>
            <a:t>staff redundancy</a:t>
          </a:r>
          <a:endParaRPr lang="ru-RU" sz="1400" dirty="0"/>
        </a:p>
      </dgm:t>
    </dgm:pt>
    <dgm:pt modelId="{D50BF13E-4C77-4B9D-8669-5727B431D064}" type="parTrans" cxnId="{8DA13871-EDD5-49C7-A845-B897E26EE958}">
      <dgm:prSet/>
      <dgm:spPr>
        <a:ln w="19050">
          <a:solidFill>
            <a:srgbClr val="FF4D33"/>
          </a:solidFill>
        </a:ln>
      </dgm:spPr>
      <dgm:t>
        <a:bodyPr/>
        <a:lstStyle/>
        <a:p>
          <a:endParaRPr lang="ru-RU"/>
        </a:p>
      </dgm:t>
    </dgm:pt>
    <dgm:pt modelId="{8BDE4EB8-7213-4A9A-AC1A-0F746789C0DE}" type="sibTrans" cxnId="{8DA13871-EDD5-49C7-A845-B897E26EE958}">
      <dgm:prSet/>
      <dgm:spPr/>
      <dgm:t>
        <a:bodyPr/>
        <a:lstStyle/>
        <a:p>
          <a:endParaRPr lang="ru-RU"/>
        </a:p>
      </dgm:t>
    </dgm:pt>
    <dgm:pt modelId="{CE92B2A3-23AB-429F-B3BB-1A1C9593019D}">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400" dirty="0"/>
            <a:t>transfer to another work for up to three months</a:t>
          </a:r>
          <a:endParaRPr lang="ru-RU" sz="1400" dirty="0"/>
        </a:p>
      </dgm:t>
    </dgm:pt>
    <dgm:pt modelId="{D7ADF2D8-FBA4-4E24-811A-DD03CDC223D9}" type="parTrans" cxnId="{73E7F047-066D-4F6C-B43C-DC15863F60E9}">
      <dgm:prSet/>
      <dgm:spPr>
        <a:ln w="19050">
          <a:solidFill>
            <a:srgbClr val="FF4D33"/>
          </a:solidFill>
        </a:ln>
      </dgm:spPr>
      <dgm:t>
        <a:bodyPr/>
        <a:lstStyle/>
        <a:p>
          <a:endParaRPr lang="ru-RU"/>
        </a:p>
      </dgm:t>
    </dgm:pt>
    <dgm:pt modelId="{7A1F7851-476F-4720-9877-339CA38F98A5}" type="sibTrans" cxnId="{73E7F047-066D-4F6C-B43C-DC15863F60E9}">
      <dgm:prSet/>
      <dgm:spPr/>
      <dgm:t>
        <a:bodyPr/>
        <a:lstStyle/>
        <a:p>
          <a:endParaRPr lang="ru-RU"/>
        </a:p>
      </dgm:t>
    </dgm:pt>
    <dgm:pt modelId="{924ACBDA-1E1D-475F-AE1D-DA64D2F7384A}">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400" dirty="0"/>
            <a:t>downtime, liquidation</a:t>
          </a:r>
          <a:endParaRPr lang="ru-RU" sz="1400" dirty="0"/>
        </a:p>
      </dgm:t>
    </dgm:pt>
    <dgm:pt modelId="{860C1990-5A6A-4057-9E5A-2DDD5B270D8F}" type="parTrans" cxnId="{FFB2D4CD-A3F1-4B66-BFFC-CF6CAA383688}">
      <dgm:prSet/>
      <dgm:spPr>
        <a:ln w="19050">
          <a:solidFill>
            <a:srgbClr val="FF4D33"/>
          </a:solidFill>
        </a:ln>
      </dgm:spPr>
      <dgm:t>
        <a:bodyPr/>
        <a:lstStyle/>
        <a:p>
          <a:endParaRPr lang="ru-RU"/>
        </a:p>
      </dgm:t>
    </dgm:pt>
    <dgm:pt modelId="{1760E356-E4B6-4DFA-9861-657C5F84A38F}" type="sibTrans" cxnId="{FFB2D4CD-A3F1-4B66-BFFC-CF6CAA383688}">
      <dgm:prSet/>
      <dgm:spPr/>
      <dgm:t>
        <a:bodyPr/>
        <a:lstStyle/>
        <a:p>
          <a:endParaRPr lang="ru-RU"/>
        </a:p>
      </dgm:t>
    </dgm:pt>
    <dgm:pt modelId="{C8B975DF-FAFB-4761-9A80-32C7B7EA8AC0}">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400" dirty="0"/>
            <a:t>suspension from work</a:t>
          </a:r>
          <a:endParaRPr lang="ru-RU" sz="1400" dirty="0"/>
        </a:p>
      </dgm:t>
    </dgm:pt>
    <dgm:pt modelId="{5B380840-602A-459C-8D08-2F8DADD835EB}" type="parTrans" cxnId="{BBAD7C41-0B9A-4B71-97B2-45754836C6D3}">
      <dgm:prSet/>
      <dgm:spPr>
        <a:ln w="19050">
          <a:solidFill>
            <a:srgbClr val="FF4D33"/>
          </a:solidFill>
        </a:ln>
      </dgm:spPr>
      <dgm:t>
        <a:bodyPr/>
        <a:lstStyle/>
        <a:p>
          <a:endParaRPr lang="ru-RU"/>
        </a:p>
      </dgm:t>
    </dgm:pt>
    <dgm:pt modelId="{88C8DD87-518F-4218-B25D-FD07B303C414}" type="sibTrans" cxnId="{BBAD7C41-0B9A-4B71-97B2-45754836C6D3}">
      <dgm:prSet/>
      <dgm:spPr/>
      <dgm:t>
        <a:bodyPr/>
        <a:lstStyle/>
        <a:p>
          <a:endParaRPr lang="ru-RU"/>
        </a:p>
      </dgm:t>
    </dgm:pt>
    <dgm:pt modelId="{8658B7B8-D83D-402E-9BFA-2CEB27DA63B0}" type="pres">
      <dgm:prSet presAssocID="{3EF60A7F-15A7-4420-8108-2D024CEA94BF}" presName="hierChild1" presStyleCnt="0">
        <dgm:presLayoutVars>
          <dgm:orgChart val="1"/>
          <dgm:chPref val="1"/>
          <dgm:dir/>
          <dgm:animOne val="branch"/>
          <dgm:animLvl val="lvl"/>
          <dgm:resizeHandles/>
        </dgm:presLayoutVars>
      </dgm:prSet>
      <dgm:spPr/>
    </dgm:pt>
    <dgm:pt modelId="{974FA690-9AC4-4D5F-9F7E-037BDB511AB0}" type="pres">
      <dgm:prSet presAssocID="{BBA390B3-E3C5-45B4-9F9E-9C0681E33CC2}" presName="hierRoot1" presStyleCnt="0">
        <dgm:presLayoutVars>
          <dgm:hierBranch val="init"/>
        </dgm:presLayoutVars>
      </dgm:prSet>
      <dgm:spPr/>
    </dgm:pt>
    <dgm:pt modelId="{E4FAA5F7-66FA-4220-92CC-275A9C9A3D53}" type="pres">
      <dgm:prSet presAssocID="{BBA390B3-E3C5-45B4-9F9E-9C0681E33CC2}" presName="rootComposite1" presStyleCnt="0"/>
      <dgm:spPr/>
    </dgm:pt>
    <dgm:pt modelId="{83893CA0-5231-4B01-9C70-E342EC5F8ACD}" type="pres">
      <dgm:prSet presAssocID="{BBA390B3-E3C5-45B4-9F9E-9C0681E33CC2}" presName="rootText1" presStyleLbl="node0" presStyleIdx="0" presStyleCnt="1" custLinFactNeighborX="-1888" custLinFactNeighborY="170">
        <dgm:presLayoutVars>
          <dgm:chPref val="3"/>
        </dgm:presLayoutVars>
      </dgm:prSet>
      <dgm:spPr>
        <a:prstGeom prst="roundRect">
          <a:avLst/>
        </a:prstGeom>
      </dgm:spPr>
    </dgm:pt>
    <dgm:pt modelId="{B192F5B8-E06A-48CA-BF04-339FF09C436C}" type="pres">
      <dgm:prSet presAssocID="{BBA390B3-E3C5-45B4-9F9E-9C0681E33CC2}" presName="rootConnector1" presStyleLbl="node1" presStyleIdx="0" presStyleCnt="0"/>
      <dgm:spPr/>
    </dgm:pt>
    <dgm:pt modelId="{BC2C7466-EA57-4E70-9F46-97E708B7D8A0}" type="pres">
      <dgm:prSet presAssocID="{BBA390B3-E3C5-45B4-9F9E-9C0681E33CC2}" presName="hierChild2" presStyleCnt="0"/>
      <dgm:spPr/>
    </dgm:pt>
    <dgm:pt modelId="{2D4E5864-2B98-4349-96F6-7C8DFEF02382}" type="pres">
      <dgm:prSet presAssocID="{D50BF13E-4C77-4B9D-8669-5727B431D064}" presName="Name64" presStyleLbl="parChTrans1D2" presStyleIdx="0" presStyleCnt="4"/>
      <dgm:spPr/>
    </dgm:pt>
    <dgm:pt modelId="{F3D17589-2BFD-4DF6-ACDF-256E4A538CBE}" type="pres">
      <dgm:prSet presAssocID="{D653C536-4CBE-44D6-9F5D-5BA8035161FF}" presName="hierRoot2" presStyleCnt="0">
        <dgm:presLayoutVars>
          <dgm:hierBranch val="init"/>
        </dgm:presLayoutVars>
      </dgm:prSet>
      <dgm:spPr/>
    </dgm:pt>
    <dgm:pt modelId="{3998229C-FC7B-40B9-8401-0E6860ABC55B}" type="pres">
      <dgm:prSet presAssocID="{D653C536-4CBE-44D6-9F5D-5BA8035161FF}" presName="rootComposite" presStyleCnt="0"/>
      <dgm:spPr/>
    </dgm:pt>
    <dgm:pt modelId="{E37F279E-BC61-4BFE-A506-61402E1704F4}" type="pres">
      <dgm:prSet presAssocID="{D653C536-4CBE-44D6-9F5D-5BA8035161FF}" presName="rootText" presStyleLbl="node2" presStyleIdx="0" presStyleCnt="4">
        <dgm:presLayoutVars>
          <dgm:chPref val="3"/>
        </dgm:presLayoutVars>
      </dgm:prSet>
      <dgm:spPr>
        <a:prstGeom prst="roundRect">
          <a:avLst/>
        </a:prstGeom>
      </dgm:spPr>
    </dgm:pt>
    <dgm:pt modelId="{8DF7C173-FBD3-4BBE-95D9-A20DB02686AF}" type="pres">
      <dgm:prSet presAssocID="{D653C536-4CBE-44D6-9F5D-5BA8035161FF}" presName="rootConnector" presStyleLbl="node2" presStyleIdx="0" presStyleCnt="4"/>
      <dgm:spPr/>
    </dgm:pt>
    <dgm:pt modelId="{5F15B0E0-6B7D-4C91-941E-31120E5B118B}" type="pres">
      <dgm:prSet presAssocID="{D653C536-4CBE-44D6-9F5D-5BA8035161FF}" presName="hierChild4" presStyleCnt="0"/>
      <dgm:spPr/>
    </dgm:pt>
    <dgm:pt modelId="{F93D8F65-C4B6-4F2B-9290-0CE9AD31332B}" type="pres">
      <dgm:prSet presAssocID="{D653C536-4CBE-44D6-9F5D-5BA8035161FF}" presName="hierChild5" presStyleCnt="0"/>
      <dgm:spPr/>
    </dgm:pt>
    <dgm:pt modelId="{60C337D8-560F-426D-A399-A708AA5FCF66}" type="pres">
      <dgm:prSet presAssocID="{D7ADF2D8-FBA4-4E24-811A-DD03CDC223D9}" presName="Name64" presStyleLbl="parChTrans1D2" presStyleIdx="1" presStyleCnt="4"/>
      <dgm:spPr/>
    </dgm:pt>
    <dgm:pt modelId="{59BC6406-9C0A-4F83-B481-A1A9E84AE3DE}" type="pres">
      <dgm:prSet presAssocID="{CE92B2A3-23AB-429F-B3BB-1A1C9593019D}" presName="hierRoot2" presStyleCnt="0">
        <dgm:presLayoutVars>
          <dgm:hierBranch val="init"/>
        </dgm:presLayoutVars>
      </dgm:prSet>
      <dgm:spPr/>
    </dgm:pt>
    <dgm:pt modelId="{3C49B12E-CA54-41AF-9DDD-E2C6467195D6}" type="pres">
      <dgm:prSet presAssocID="{CE92B2A3-23AB-429F-B3BB-1A1C9593019D}" presName="rootComposite" presStyleCnt="0"/>
      <dgm:spPr/>
    </dgm:pt>
    <dgm:pt modelId="{F50F998D-F070-408A-8E6C-1A58AB670157}" type="pres">
      <dgm:prSet presAssocID="{CE92B2A3-23AB-429F-B3BB-1A1C9593019D}" presName="rootText" presStyleLbl="node2" presStyleIdx="1" presStyleCnt="4">
        <dgm:presLayoutVars>
          <dgm:chPref val="3"/>
        </dgm:presLayoutVars>
      </dgm:prSet>
      <dgm:spPr>
        <a:prstGeom prst="roundRect">
          <a:avLst/>
        </a:prstGeom>
      </dgm:spPr>
    </dgm:pt>
    <dgm:pt modelId="{CAADF964-7D80-4A47-BF7C-F686619E7E69}" type="pres">
      <dgm:prSet presAssocID="{CE92B2A3-23AB-429F-B3BB-1A1C9593019D}" presName="rootConnector" presStyleLbl="node2" presStyleIdx="1" presStyleCnt="4"/>
      <dgm:spPr/>
    </dgm:pt>
    <dgm:pt modelId="{1E3BB2BD-A709-43B1-B25F-AA4180C0E056}" type="pres">
      <dgm:prSet presAssocID="{CE92B2A3-23AB-429F-B3BB-1A1C9593019D}" presName="hierChild4" presStyleCnt="0"/>
      <dgm:spPr/>
    </dgm:pt>
    <dgm:pt modelId="{ED87FE14-923D-4E85-B667-FBA4C1494736}" type="pres">
      <dgm:prSet presAssocID="{CE92B2A3-23AB-429F-B3BB-1A1C9593019D}" presName="hierChild5" presStyleCnt="0"/>
      <dgm:spPr/>
    </dgm:pt>
    <dgm:pt modelId="{D2438F07-973D-43F4-BC71-46541F472DCA}" type="pres">
      <dgm:prSet presAssocID="{860C1990-5A6A-4057-9E5A-2DDD5B270D8F}" presName="Name64" presStyleLbl="parChTrans1D2" presStyleIdx="2" presStyleCnt="4"/>
      <dgm:spPr/>
    </dgm:pt>
    <dgm:pt modelId="{6296DD13-574E-48A3-8E80-8943168FCDB6}" type="pres">
      <dgm:prSet presAssocID="{924ACBDA-1E1D-475F-AE1D-DA64D2F7384A}" presName="hierRoot2" presStyleCnt="0">
        <dgm:presLayoutVars>
          <dgm:hierBranch val="init"/>
        </dgm:presLayoutVars>
      </dgm:prSet>
      <dgm:spPr/>
    </dgm:pt>
    <dgm:pt modelId="{E0CBFDB2-DD62-49CF-B2BD-A3F7B9A43F9F}" type="pres">
      <dgm:prSet presAssocID="{924ACBDA-1E1D-475F-AE1D-DA64D2F7384A}" presName="rootComposite" presStyleCnt="0"/>
      <dgm:spPr/>
    </dgm:pt>
    <dgm:pt modelId="{6F61F2D4-4B0B-4D57-B3BD-1A58E18D1ECD}" type="pres">
      <dgm:prSet presAssocID="{924ACBDA-1E1D-475F-AE1D-DA64D2F7384A}" presName="rootText" presStyleLbl="node2" presStyleIdx="2" presStyleCnt="4">
        <dgm:presLayoutVars>
          <dgm:chPref val="3"/>
        </dgm:presLayoutVars>
      </dgm:prSet>
      <dgm:spPr>
        <a:prstGeom prst="roundRect">
          <a:avLst/>
        </a:prstGeom>
      </dgm:spPr>
    </dgm:pt>
    <dgm:pt modelId="{ABA20AC9-0343-4593-B108-53528DBE3A98}" type="pres">
      <dgm:prSet presAssocID="{924ACBDA-1E1D-475F-AE1D-DA64D2F7384A}" presName="rootConnector" presStyleLbl="node2" presStyleIdx="2" presStyleCnt="4"/>
      <dgm:spPr/>
    </dgm:pt>
    <dgm:pt modelId="{D98F5513-9F8F-429F-BDBA-74D076F5A248}" type="pres">
      <dgm:prSet presAssocID="{924ACBDA-1E1D-475F-AE1D-DA64D2F7384A}" presName="hierChild4" presStyleCnt="0"/>
      <dgm:spPr/>
    </dgm:pt>
    <dgm:pt modelId="{9EA64B64-F404-45A0-8F80-F19C638BAE6A}" type="pres">
      <dgm:prSet presAssocID="{924ACBDA-1E1D-475F-AE1D-DA64D2F7384A}" presName="hierChild5" presStyleCnt="0"/>
      <dgm:spPr/>
    </dgm:pt>
    <dgm:pt modelId="{5E0E731B-D27A-43F5-AE85-A667D6ED6113}" type="pres">
      <dgm:prSet presAssocID="{5B380840-602A-459C-8D08-2F8DADD835EB}" presName="Name64" presStyleLbl="parChTrans1D2" presStyleIdx="3" presStyleCnt="4"/>
      <dgm:spPr/>
    </dgm:pt>
    <dgm:pt modelId="{602AA596-6905-4839-A838-1D712343F0CA}" type="pres">
      <dgm:prSet presAssocID="{C8B975DF-FAFB-4761-9A80-32C7B7EA8AC0}" presName="hierRoot2" presStyleCnt="0">
        <dgm:presLayoutVars>
          <dgm:hierBranch val="init"/>
        </dgm:presLayoutVars>
      </dgm:prSet>
      <dgm:spPr/>
    </dgm:pt>
    <dgm:pt modelId="{DEC02118-955F-4160-8AA4-102342E72872}" type="pres">
      <dgm:prSet presAssocID="{C8B975DF-FAFB-4761-9A80-32C7B7EA8AC0}" presName="rootComposite" presStyleCnt="0"/>
      <dgm:spPr/>
    </dgm:pt>
    <dgm:pt modelId="{6D4CC6AB-DFB5-40B0-A942-E2C2ABDB1CF2}" type="pres">
      <dgm:prSet presAssocID="{C8B975DF-FAFB-4761-9A80-32C7B7EA8AC0}" presName="rootText" presStyleLbl="node2" presStyleIdx="3" presStyleCnt="4">
        <dgm:presLayoutVars>
          <dgm:chPref val="3"/>
        </dgm:presLayoutVars>
      </dgm:prSet>
      <dgm:spPr>
        <a:prstGeom prst="flowChartAlternateProcess">
          <a:avLst/>
        </a:prstGeom>
      </dgm:spPr>
    </dgm:pt>
    <dgm:pt modelId="{8284975D-9313-47F7-80F8-739713B997C2}" type="pres">
      <dgm:prSet presAssocID="{C8B975DF-FAFB-4761-9A80-32C7B7EA8AC0}" presName="rootConnector" presStyleLbl="node2" presStyleIdx="3" presStyleCnt="4"/>
      <dgm:spPr/>
    </dgm:pt>
    <dgm:pt modelId="{B80C0A5B-218A-417E-A467-ADDEF617A845}" type="pres">
      <dgm:prSet presAssocID="{C8B975DF-FAFB-4761-9A80-32C7B7EA8AC0}" presName="hierChild4" presStyleCnt="0"/>
      <dgm:spPr/>
    </dgm:pt>
    <dgm:pt modelId="{681C08E1-56EA-4424-BEF2-96D4E2907FCB}" type="pres">
      <dgm:prSet presAssocID="{C8B975DF-FAFB-4761-9A80-32C7B7EA8AC0}" presName="hierChild5" presStyleCnt="0"/>
      <dgm:spPr/>
    </dgm:pt>
    <dgm:pt modelId="{A599937D-6DE7-4129-BFF1-D86A3A34122E}" type="pres">
      <dgm:prSet presAssocID="{BBA390B3-E3C5-45B4-9F9E-9C0681E33CC2}" presName="hierChild3" presStyleCnt="0"/>
      <dgm:spPr/>
    </dgm:pt>
  </dgm:ptLst>
  <dgm:cxnLst>
    <dgm:cxn modelId="{247F3019-633B-42D6-B415-4EEF41CC6390}" type="presOf" srcId="{924ACBDA-1E1D-475F-AE1D-DA64D2F7384A}" destId="{6F61F2D4-4B0B-4D57-B3BD-1A58E18D1ECD}" srcOrd="0" destOrd="0" presId="urn:microsoft.com/office/officeart/2009/3/layout/HorizontalOrganizationChart"/>
    <dgm:cxn modelId="{0F1FE220-80C5-42B4-8505-54B17ABF86E3}" type="presOf" srcId="{C8B975DF-FAFB-4761-9A80-32C7B7EA8AC0}" destId="{8284975D-9313-47F7-80F8-739713B997C2}" srcOrd="1" destOrd="0" presId="urn:microsoft.com/office/officeart/2009/3/layout/HorizontalOrganizationChart"/>
    <dgm:cxn modelId="{3A708D23-482E-4096-9809-E5EBA0CD9EA3}" type="presOf" srcId="{D50BF13E-4C77-4B9D-8669-5727B431D064}" destId="{2D4E5864-2B98-4349-96F6-7C8DFEF02382}" srcOrd="0" destOrd="0" presId="urn:microsoft.com/office/officeart/2009/3/layout/HorizontalOrganizationChart"/>
    <dgm:cxn modelId="{14AD5126-5B35-433A-A838-8A6B7A30AC69}" type="presOf" srcId="{BBA390B3-E3C5-45B4-9F9E-9C0681E33CC2}" destId="{B192F5B8-E06A-48CA-BF04-339FF09C436C}" srcOrd="1" destOrd="0" presId="urn:microsoft.com/office/officeart/2009/3/layout/HorizontalOrganizationChart"/>
    <dgm:cxn modelId="{3A635727-915A-46B2-B059-3D32D52568F8}" type="presOf" srcId="{D7ADF2D8-FBA4-4E24-811A-DD03CDC223D9}" destId="{60C337D8-560F-426D-A399-A708AA5FCF66}" srcOrd="0" destOrd="0" presId="urn:microsoft.com/office/officeart/2009/3/layout/HorizontalOrganizationChart"/>
    <dgm:cxn modelId="{BBAD7C41-0B9A-4B71-97B2-45754836C6D3}" srcId="{BBA390B3-E3C5-45B4-9F9E-9C0681E33CC2}" destId="{C8B975DF-FAFB-4761-9A80-32C7B7EA8AC0}" srcOrd="3" destOrd="0" parTransId="{5B380840-602A-459C-8D08-2F8DADD835EB}" sibTransId="{88C8DD87-518F-4218-B25D-FD07B303C414}"/>
    <dgm:cxn modelId="{73E7F047-066D-4F6C-B43C-DC15863F60E9}" srcId="{BBA390B3-E3C5-45B4-9F9E-9C0681E33CC2}" destId="{CE92B2A3-23AB-429F-B3BB-1A1C9593019D}" srcOrd="1" destOrd="0" parTransId="{D7ADF2D8-FBA4-4E24-811A-DD03CDC223D9}" sibTransId="{7A1F7851-476F-4720-9877-339CA38F98A5}"/>
    <dgm:cxn modelId="{733AC649-D24C-4C4C-AF8A-30630E8EA7E9}" type="presOf" srcId="{D653C536-4CBE-44D6-9F5D-5BA8035161FF}" destId="{E37F279E-BC61-4BFE-A506-61402E1704F4}" srcOrd="0" destOrd="0" presId="urn:microsoft.com/office/officeart/2009/3/layout/HorizontalOrganizationChart"/>
    <dgm:cxn modelId="{8DA13871-EDD5-49C7-A845-B897E26EE958}" srcId="{BBA390B3-E3C5-45B4-9F9E-9C0681E33CC2}" destId="{D653C536-4CBE-44D6-9F5D-5BA8035161FF}" srcOrd="0" destOrd="0" parTransId="{D50BF13E-4C77-4B9D-8669-5727B431D064}" sibTransId="{8BDE4EB8-7213-4A9A-AC1A-0F746789C0DE}"/>
    <dgm:cxn modelId="{803984A6-E1D0-44BC-9DC0-D11E186BCB5D}" type="presOf" srcId="{CE92B2A3-23AB-429F-B3BB-1A1C9593019D}" destId="{CAADF964-7D80-4A47-BF7C-F686619E7E69}" srcOrd="1" destOrd="0" presId="urn:microsoft.com/office/officeart/2009/3/layout/HorizontalOrganizationChart"/>
    <dgm:cxn modelId="{6544C7AE-79D6-4047-8077-7980FA2D5583}" type="presOf" srcId="{C8B975DF-FAFB-4761-9A80-32C7B7EA8AC0}" destId="{6D4CC6AB-DFB5-40B0-A942-E2C2ABDB1CF2}" srcOrd="0" destOrd="0" presId="urn:microsoft.com/office/officeart/2009/3/layout/HorizontalOrganizationChart"/>
    <dgm:cxn modelId="{B95850B5-4360-4FE8-B312-1A495A79337B}" type="presOf" srcId="{5B380840-602A-459C-8D08-2F8DADD835EB}" destId="{5E0E731B-D27A-43F5-AE85-A667D6ED6113}" srcOrd="0" destOrd="0" presId="urn:microsoft.com/office/officeart/2009/3/layout/HorizontalOrganizationChart"/>
    <dgm:cxn modelId="{46959DC6-08B7-4EEE-B011-A7AE9238BFBD}" type="presOf" srcId="{D653C536-4CBE-44D6-9F5D-5BA8035161FF}" destId="{8DF7C173-FBD3-4BBE-95D9-A20DB02686AF}" srcOrd="1" destOrd="0" presId="urn:microsoft.com/office/officeart/2009/3/layout/HorizontalOrganizationChart"/>
    <dgm:cxn modelId="{FFB2D4CD-A3F1-4B66-BFFC-CF6CAA383688}" srcId="{BBA390B3-E3C5-45B4-9F9E-9C0681E33CC2}" destId="{924ACBDA-1E1D-475F-AE1D-DA64D2F7384A}" srcOrd="2" destOrd="0" parTransId="{860C1990-5A6A-4057-9E5A-2DDD5B270D8F}" sibTransId="{1760E356-E4B6-4DFA-9861-657C5F84A38F}"/>
    <dgm:cxn modelId="{32C9B0D3-2973-40C4-9172-D97AE03AB10B}" srcId="{3EF60A7F-15A7-4420-8108-2D024CEA94BF}" destId="{BBA390B3-E3C5-45B4-9F9E-9C0681E33CC2}" srcOrd="0" destOrd="0" parTransId="{04B4DBCA-58CC-4664-AEEC-C9FC2E4D03FB}" sibTransId="{48EE5D95-2E6C-41D8-BEF1-E7FF2579D133}"/>
    <dgm:cxn modelId="{67844FD9-6FA2-4AE6-8EAD-39232C327653}" type="presOf" srcId="{3EF60A7F-15A7-4420-8108-2D024CEA94BF}" destId="{8658B7B8-D83D-402E-9BFA-2CEB27DA63B0}" srcOrd="0" destOrd="0" presId="urn:microsoft.com/office/officeart/2009/3/layout/HorizontalOrganizationChart"/>
    <dgm:cxn modelId="{794AC6E8-8F33-4680-8B4B-74C086FCC9C6}" type="presOf" srcId="{CE92B2A3-23AB-429F-B3BB-1A1C9593019D}" destId="{F50F998D-F070-408A-8E6C-1A58AB670157}" srcOrd="0" destOrd="0" presId="urn:microsoft.com/office/officeart/2009/3/layout/HorizontalOrganizationChart"/>
    <dgm:cxn modelId="{71BC58F6-7513-489B-9711-D97C64E8EBCA}" type="presOf" srcId="{BBA390B3-E3C5-45B4-9F9E-9C0681E33CC2}" destId="{83893CA0-5231-4B01-9C70-E342EC5F8ACD}" srcOrd="0" destOrd="0" presId="urn:microsoft.com/office/officeart/2009/3/layout/HorizontalOrganizationChart"/>
    <dgm:cxn modelId="{D3D805FA-608A-4CCB-A778-D48C3B32933B}" type="presOf" srcId="{924ACBDA-1E1D-475F-AE1D-DA64D2F7384A}" destId="{ABA20AC9-0343-4593-B108-53528DBE3A98}" srcOrd="1" destOrd="0" presId="urn:microsoft.com/office/officeart/2009/3/layout/HorizontalOrganizationChart"/>
    <dgm:cxn modelId="{13E9EFFC-E81D-47DE-8609-688062A11110}" type="presOf" srcId="{860C1990-5A6A-4057-9E5A-2DDD5B270D8F}" destId="{D2438F07-973D-43F4-BC71-46541F472DCA}" srcOrd="0" destOrd="0" presId="urn:microsoft.com/office/officeart/2009/3/layout/HorizontalOrganizationChart"/>
    <dgm:cxn modelId="{630A3878-9B87-4037-B6E9-F436F52367E4}" type="presParOf" srcId="{8658B7B8-D83D-402E-9BFA-2CEB27DA63B0}" destId="{974FA690-9AC4-4D5F-9F7E-037BDB511AB0}" srcOrd="0" destOrd="0" presId="urn:microsoft.com/office/officeart/2009/3/layout/HorizontalOrganizationChart"/>
    <dgm:cxn modelId="{C10CA25B-E422-4B71-8169-5A5B920E3E32}" type="presParOf" srcId="{974FA690-9AC4-4D5F-9F7E-037BDB511AB0}" destId="{E4FAA5F7-66FA-4220-92CC-275A9C9A3D53}" srcOrd="0" destOrd="0" presId="urn:microsoft.com/office/officeart/2009/3/layout/HorizontalOrganizationChart"/>
    <dgm:cxn modelId="{26FDC2B9-7A01-44BE-A6DA-6D34736061BA}" type="presParOf" srcId="{E4FAA5F7-66FA-4220-92CC-275A9C9A3D53}" destId="{83893CA0-5231-4B01-9C70-E342EC5F8ACD}" srcOrd="0" destOrd="0" presId="urn:microsoft.com/office/officeart/2009/3/layout/HorizontalOrganizationChart"/>
    <dgm:cxn modelId="{B9366E6B-2D07-407F-B2BA-D507479C7ACE}" type="presParOf" srcId="{E4FAA5F7-66FA-4220-92CC-275A9C9A3D53}" destId="{B192F5B8-E06A-48CA-BF04-339FF09C436C}" srcOrd="1" destOrd="0" presId="urn:microsoft.com/office/officeart/2009/3/layout/HorizontalOrganizationChart"/>
    <dgm:cxn modelId="{8312C49D-A463-42AD-A759-515DB11F28FA}" type="presParOf" srcId="{974FA690-9AC4-4D5F-9F7E-037BDB511AB0}" destId="{BC2C7466-EA57-4E70-9F46-97E708B7D8A0}" srcOrd="1" destOrd="0" presId="urn:microsoft.com/office/officeart/2009/3/layout/HorizontalOrganizationChart"/>
    <dgm:cxn modelId="{762954CC-1DE5-4C6A-BE30-CFB7053938FF}" type="presParOf" srcId="{BC2C7466-EA57-4E70-9F46-97E708B7D8A0}" destId="{2D4E5864-2B98-4349-96F6-7C8DFEF02382}" srcOrd="0" destOrd="0" presId="urn:microsoft.com/office/officeart/2009/3/layout/HorizontalOrganizationChart"/>
    <dgm:cxn modelId="{A985F68D-20D6-41EA-A10E-F43B107FC2E4}" type="presParOf" srcId="{BC2C7466-EA57-4E70-9F46-97E708B7D8A0}" destId="{F3D17589-2BFD-4DF6-ACDF-256E4A538CBE}" srcOrd="1" destOrd="0" presId="urn:microsoft.com/office/officeart/2009/3/layout/HorizontalOrganizationChart"/>
    <dgm:cxn modelId="{8B8AF593-8AA6-4359-907D-C47048C43E16}" type="presParOf" srcId="{F3D17589-2BFD-4DF6-ACDF-256E4A538CBE}" destId="{3998229C-FC7B-40B9-8401-0E6860ABC55B}" srcOrd="0" destOrd="0" presId="urn:microsoft.com/office/officeart/2009/3/layout/HorizontalOrganizationChart"/>
    <dgm:cxn modelId="{579B49DA-BC58-4E09-8C41-E3CD1DBEA470}" type="presParOf" srcId="{3998229C-FC7B-40B9-8401-0E6860ABC55B}" destId="{E37F279E-BC61-4BFE-A506-61402E1704F4}" srcOrd="0" destOrd="0" presId="urn:microsoft.com/office/officeart/2009/3/layout/HorizontalOrganizationChart"/>
    <dgm:cxn modelId="{B75A6981-1FA7-4DAC-9434-0C0FA54C12AB}" type="presParOf" srcId="{3998229C-FC7B-40B9-8401-0E6860ABC55B}" destId="{8DF7C173-FBD3-4BBE-95D9-A20DB02686AF}" srcOrd="1" destOrd="0" presId="urn:microsoft.com/office/officeart/2009/3/layout/HorizontalOrganizationChart"/>
    <dgm:cxn modelId="{A24A5ECD-2103-4C0E-BBDC-F2AA69E9F18D}" type="presParOf" srcId="{F3D17589-2BFD-4DF6-ACDF-256E4A538CBE}" destId="{5F15B0E0-6B7D-4C91-941E-31120E5B118B}" srcOrd="1" destOrd="0" presId="urn:microsoft.com/office/officeart/2009/3/layout/HorizontalOrganizationChart"/>
    <dgm:cxn modelId="{345C82E2-A4A5-453B-B7EA-27320698A2D4}" type="presParOf" srcId="{F3D17589-2BFD-4DF6-ACDF-256E4A538CBE}" destId="{F93D8F65-C4B6-4F2B-9290-0CE9AD31332B}" srcOrd="2" destOrd="0" presId="urn:microsoft.com/office/officeart/2009/3/layout/HorizontalOrganizationChart"/>
    <dgm:cxn modelId="{7DBC1593-181E-4AEE-92A4-D276C8CE021C}" type="presParOf" srcId="{BC2C7466-EA57-4E70-9F46-97E708B7D8A0}" destId="{60C337D8-560F-426D-A399-A708AA5FCF66}" srcOrd="2" destOrd="0" presId="urn:microsoft.com/office/officeart/2009/3/layout/HorizontalOrganizationChart"/>
    <dgm:cxn modelId="{4E2EB582-0470-4A83-B8D3-2AEB4892E47C}" type="presParOf" srcId="{BC2C7466-EA57-4E70-9F46-97E708B7D8A0}" destId="{59BC6406-9C0A-4F83-B481-A1A9E84AE3DE}" srcOrd="3" destOrd="0" presId="urn:microsoft.com/office/officeart/2009/3/layout/HorizontalOrganizationChart"/>
    <dgm:cxn modelId="{CC7F3719-68A5-4AE5-8170-BCCE41298E79}" type="presParOf" srcId="{59BC6406-9C0A-4F83-B481-A1A9E84AE3DE}" destId="{3C49B12E-CA54-41AF-9DDD-E2C6467195D6}" srcOrd="0" destOrd="0" presId="urn:microsoft.com/office/officeart/2009/3/layout/HorizontalOrganizationChart"/>
    <dgm:cxn modelId="{1BC06420-4309-45A6-A36E-BD67E90B3F76}" type="presParOf" srcId="{3C49B12E-CA54-41AF-9DDD-E2C6467195D6}" destId="{F50F998D-F070-408A-8E6C-1A58AB670157}" srcOrd="0" destOrd="0" presId="urn:microsoft.com/office/officeart/2009/3/layout/HorizontalOrganizationChart"/>
    <dgm:cxn modelId="{7F7FE7C1-B059-48DE-8EE7-2F4DD795F55F}" type="presParOf" srcId="{3C49B12E-CA54-41AF-9DDD-E2C6467195D6}" destId="{CAADF964-7D80-4A47-BF7C-F686619E7E69}" srcOrd="1" destOrd="0" presId="urn:microsoft.com/office/officeart/2009/3/layout/HorizontalOrganizationChart"/>
    <dgm:cxn modelId="{BB7E50CC-C3D5-48D4-9CC7-127B8F2EA64A}" type="presParOf" srcId="{59BC6406-9C0A-4F83-B481-A1A9E84AE3DE}" destId="{1E3BB2BD-A709-43B1-B25F-AA4180C0E056}" srcOrd="1" destOrd="0" presId="urn:microsoft.com/office/officeart/2009/3/layout/HorizontalOrganizationChart"/>
    <dgm:cxn modelId="{605290C3-E781-4BAB-80E1-865388929F4C}" type="presParOf" srcId="{59BC6406-9C0A-4F83-B481-A1A9E84AE3DE}" destId="{ED87FE14-923D-4E85-B667-FBA4C1494736}" srcOrd="2" destOrd="0" presId="urn:microsoft.com/office/officeart/2009/3/layout/HorizontalOrganizationChart"/>
    <dgm:cxn modelId="{5CCCD307-BDA2-4855-AF13-2633C5ADD1F1}" type="presParOf" srcId="{BC2C7466-EA57-4E70-9F46-97E708B7D8A0}" destId="{D2438F07-973D-43F4-BC71-46541F472DCA}" srcOrd="4" destOrd="0" presId="urn:microsoft.com/office/officeart/2009/3/layout/HorizontalOrganizationChart"/>
    <dgm:cxn modelId="{2A7D4CD1-92C6-4EBF-BBBA-B2B10AD61AAC}" type="presParOf" srcId="{BC2C7466-EA57-4E70-9F46-97E708B7D8A0}" destId="{6296DD13-574E-48A3-8E80-8943168FCDB6}" srcOrd="5" destOrd="0" presId="urn:microsoft.com/office/officeart/2009/3/layout/HorizontalOrganizationChart"/>
    <dgm:cxn modelId="{E12006A9-F3CB-4999-9036-B9A368CDE16F}" type="presParOf" srcId="{6296DD13-574E-48A3-8E80-8943168FCDB6}" destId="{E0CBFDB2-DD62-49CF-B2BD-A3F7B9A43F9F}" srcOrd="0" destOrd="0" presId="urn:microsoft.com/office/officeart/2009/3/layout/HorizontalOrganizationChart"/>
    <dgm:cxn modelId="{E1A66D20-3971-4288-B818-5E2655E4FC1E}" type="presParOf" srcId="{E0CBFDB2-DD62-49CF-B2BD-A3F7B9A43F9F}" destId="{6F61F2D4-4B0B-4D57-B3BD-1A58E18D1ECD}" srcOrd="0" destOrd="0" presId="urn:microsoft.com/office/officeart/2009/3/layout/HorizontalOrganizationChart"/>
    <dgm:cxn modelId="{F097E486-D612-4354-84E9-B78133C90306}" type="presParOf" srcId="{E0CBFDB2-DD62-49CF-B2BD-A3F7B9A43F9F}" destId="{ABA20AC9-0343-4593-B108-53528DBE3A98}" srcOrd="1" destOrd="0" presId="urn:microsoft.com/office/officeart/2009/3/layout/HorizontalOrganizationChart"/>
    <dgm:cxn modelId="{C6DEFD10-54EB-44F9-A6A0-24F170BB4199}" type="presParOf" srcId="{6296DD13-574E-48A3-8E80-8943168FCDB6}" destId="{D98F5513-9F8F-429F-BDBA-74D076F5A248}" srcOrd="1" destOrd="0" presId="urn:microsoft.com/office/officeart/2009/3/layout/HorizontalOrganizationChart"/>
    <dgm:cxn modelId="{C519B764-F347-4819-8F97-5BB47C8C6BF6}" type="presParOf" srcId="{6296DD13-574E-48A3-8E80-8943168FCDB6}" destId="{9EA64B64-F404-45A0-8F80-F19C638BAE6A}" srcOrd="2" destOrd="0" presId="urn:microsoft.com/office/officeart/2009/3/layout/HorizontalOrganizationChart"/>
    <dgm:cxn modelId="{91EA85A6-00C5-4E4A-A30F-BEDB8C22EA5D}" type="presParOf" srcId="{BC2C7466-EA57-4E70-9F46-97E708B7D8A0}" destId="{5E0E731B-D27A-43F5-AE85-A667D6ED6113}" srcOrd="6" destOrd="0" presId="urn:microsoft.com/office/officeart/2009/3/layout/HorizontalOrganizationChart"/>
    <dgm:cxn modelId="{7427C824-F15E-485F-95C7-98909A2F873E}" type="presParOf" srcId="{BC2C7466-EA57-4E70-9F46-97E708B7D8A0}" destId="{602AA596-6905-4839-A838-1D712343F0CA}" srcOrd="7" destOrd="0" presId="urn:microsoft.com/office/officeart/2009/3/layout/HorizontalOrganizationChart"/>
    <dgm:cxn modelId="{C8235268-F358-4662-BF26-BC80E8A14BB8}" type="presParOf" srcId="{602AA596-6905-4839-A838-1D712343F0CA}" destId="{DEC02118-955F-4160-8AA4-102342E72872}" srcOrd="0" destOrd="0" presId="urn:microsoft.com/office/officeart/2009/3/layout/HorizontalOrganizationChart"/>
    <dgm:cxn modelId="{365D00BA-A4F8-46A0-B86C-923CC3E52923}" type="presParOf" srcId="{DEC02118-955F-4160-8AA4-102342E72872}" destId="{6D4CC6AB-DFB5-40B0-A942-E2C2ABDB1CF2}" srcOrd="0" destOrd="0" presId="urn:microsoft.com/office/officeart/2009/3/layout/HorizontalOrganizationChart"/>
    <dgm:cxn modelId="{E2AE555D-13C9-42F3-8E69-5F48029C8415}" type="presParOf" srcId="{DEC02118-955F-4160-8AA4-102342E72872}" destId="{8284975D-9313-47F7-80F8-739713B997C2}" srcOrd="1" destOrd="0" presId="urn:microsoft.com/office/officeart/2009/3/layout/HorizontalOrganizationChart"/>
    <dgm:cxn modelId="{C40C8D5C-A6EB-41FD-8199-58BDE4975E9F}" type="presParOf" srcId="{602AA596-6905-4839-A838-1D712343F0CA}" destId="{B80C0A5B-218A-417E-A467-ADDEF617A845}" srcOrd="1" destOrd="0" presId="urn:microsoft.com/office/officeart/2009/3/layout/HorizontalOrganizationChart"/>
    <dgm:cxn modelId="{DFA547EC-0864-4297-8C5F-4C2467203A96}" type="presParOf" srcId="{602AA596-6905-4839-A838-1D712343F0CA}" destId="{681C08E1-56EA-4424-BEF2-96D4E2907FCB}" srcOrd="2" destOrd="0" presId="urn:microsoft.com/office/officeart/2009/3/layout/HorizontalOrganizationChart"/>
    <dgm:cxn modelId="{D685C5DD-4906-4A7F-900B-CB67CBAF46B5}" type="presParOf" srcId="{974FA690-9AC4-4D5F-9F7E-037BDB511AB0}" destId="{A599937D-6DE7-4129-BFF1-D86A3A34122E}" srcOrd="2" destOrd="0" presId="urn:microsoft.com/office/officeart/2009/3/layout/HorizontalOrganizationChar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C798AE4-D1A5-41DF-9FF4-22589DC99BD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ru-RU"/>
        </a:p>
      </dgm:t>
    </dgm:pt>
    <dgm:pt modelId="{5C80A12E-6F0F-4DF9-B497-0A25EE760096}">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6751"/>
          </a:solidFill>
          <a:headEnd type="none" w="med" len="med"/>
          <a:tailEnd type="none" w="med" len="med"/>
        </a:ln>
      </dgm:spPr>
      <dgm:t>
        <a:bodyPr/>
        <a:lstStyle/>
        <a:p>
          <a:pPr algn="ctr"/>
          <a:r>
            <a:rPr lang="en-US" sz="1800" b="0" cap="none" spc="0" dirty="0">
              <a:ln w="0"/>
              <a:solidFill>
                <a:schemeClr val="tx1"/>
              </a:solidFill>
              <a:effectLst/>
              <a:latin typeface="+mn-lt"/>
            </a:rPr>
            <a:t>Salary, bonus &amp; additional payments</a:t>
          </a:r>
          <a:endParaRPr lang="ru-RU" sz="1800" b="0" cap="none" spc="0" dirty="0">
            <a:ln w="0"/>
            <a:solidFill>
              <a:schemeClr val="tx1"/>
            </a:solidFill>
            <a:effectLst/>
            <a:latin typeface="+mn-lt"/>
          </a:endParaRPr>
        </a:p>
      </dgm:t>
    </dgm:pt>
    <dgm:pt modelId="{449BFD9E-3EE1-4A94-9500-6F3EBD491DA2}" type="parTrans" cxnId="{C1697BC4-4B70-481B-A251-D4AEEE64AA7C}">
      <dgm:prSet/>
      <dgm:spPr/>
      <dgm:t>
        <a:bodyPr/>
        <a:lstStyle/>
        <a:p>
          <a:endParaRPr lang="ru-RU"/>
        </a:p>
      </dgm:t>
    </dgm:pt>
    <dgm:pt modelId="{7926216B-319D-463D-814C-9D68CFF09637}" type="sibTrans" cxnId="{C1697BC4-4B70-481B-A251-D4AEEE64AA7C}">
      <dgm:prSet/>
      <dgm:spPr/>
      <dgm:t>
        <a:bodyPr/>
        <a:lstStyle/>
        <a:p>
          <a:endParaRPr lang="ru-RU"/>
        </a:p>
      </dgm:t>
    </dgm:pt>
    <dgm:pt modelId="{CEB56FAE-7A70-4ADC-BDC2-EC55C3935CF4}">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6751"/>
          </a:solidFill>
          <a:headEnd type="none" w="med" len="med"/>
          <a:tailEnd type="none" w="med" len="med"/>
        </a:ln>
      </dgm:spPr>
      <dgm:t>
        <a:bodyPr/>
        <a:lstStyle/>
        <a:p>
          <a:r>
            <a:rPr lang="en-US" sz="1800" b="0" dirty="0">
              <a:effectLst/>
              <a:latin typeface="+mn-lt"/>
              <a:ea typeface="Calibri" panose="020F0502020204030204" pitchFamily="34" charset="0"/>
              <a:cs typeface="Tahoma" panose="020B0604030504040204" pitchFamily="34" charset="0"/>
            </a:rPr>
            <a:t>Severances</a:t>
          </a:r>
          <a:endParaRPr lang="ru-RU" sz="1800" b="0" cap="none" spc="0" dirty="0">
            <a:ln w="0"/>
            <a:solidFill>
              <a:schemeClr val="tx1"/>
            </a:solidFill>
            <a:effectLst/>
            <a:latin typeface="+mn-lt"/>
          </a:endParaRPr>
        </a:p>
      </dgm:t>
    </dgm:pt>
    <dgm:pt modelId="{AAED528B-D09E-40F8-B130-6843B2566745}" type="parTrans" cxnId="{0DB924AA-AF68-4AEE-95C3-46B310F0FDE5}">
      <dgm:prSet/>
      <dgm:spPr/>
      <dgm:t>
        <a:bodyPr/>
        <a:lstStyle/>
        <a:p>
          <a:endParaRPr lang="ru-RU"/>
        </a:p>
      </dgm:t>
    </dgm:pt>
    <dgm:pt modelId="{8D07FFFA-BD6F-4523-BF4F-F8D9C6DB31A7}" type="sibTrans" cxnId="{0DB924AA-AF68-4AEE-95C3-46B310F0FDE5}">
      <dgm:prSet/>
      <dgm:spPr/>
      <dgm:t>
        <a:bodyPr/>
        <a:lstStyle/>
        <a:p>
          <a:endParaRPr lang="ru-RU"/>
        </a:p>
      </dgm:t>
    </dgm:pt>
    <dgm:pt modelId="{7466FCF5-E2A5-4508-9AD2-26AAB7C59DA1}">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6751"/>
          </a:solidFill>
          <a:headEnd type="none" w="med" len="med"/>
          <a:tailEnd type="none" w="med" len="med"/>
        </a:ln>
      </dgm:spPr>
      <dgm:t>
        <a:bodyPr/>
        <a:lstStyle/>
        <a:p>
          <a:r>
            <a:rPr lang="en-US" sz="1800" b="0" cap="none" spc="0" dirty="0">
              <a:ln w="0"/>
              <a:solidFill>
                <a:schemeClr val="tx1"/>
              </a:solidFill>
              <a:effectLst/>
              <a:latin typeface="+mn-lt"/>
              <a:cs typeface="Tahoma" panose="020B0604030504040204" pitchFamily="34" charset="0"/>
            </a:rPr>
            <a:t>State guarantees</a:t>
          </a:r>
          <a:r>
            <a:rPr lang="ru-RU" sz="1800" b="0" cap="none" spc="0" dirty="0">
              <a:ln w="0"/>
              <a:solidFill>
                <a:schemeClr val="tx1"/>
              </a:solidFill>
              <a:effectLst/>
              <a:latin typeface="+mn-lt"/>
              <a:cs typeface="Tahoma" panose="020B0604030504040204" pitchFamily="34" charset="0"/>
            </a:rPr>
            <a:t> </a:t>
          </a:r>
          <a:br>
            <a:rPr lang="en-US" sz="1800" b="0" cap="none" spc="0" dirty="0">
              <a:ln w="0"/>
              <a:solidFill>
                <a:schemeClr val="tx1"/>
              </a:solidFill>
              <a:effectLst/>
              <a:latin typeface="+mn-lt"/>
              <a:cs typeface="Tahoma" panose="020B0604030504040204" pitchFamily="34" charset="0"/>
            </a:rPr>
          </a:br>
          <a:r>
            <a:rPr lang="ru-RU" sz="1800" b="0" cap="none" spc="0" dirty="0">
              <a:ln w="0"/>
              <a:solidFill>
                <a:schemeClr val="tx1"/>
              </a:solidFill>
              <a:effectLst/>
              <a:latin typeface="+mn-lt"/>
              <a:cs typeface="Tahoma" panose="020B0604030504040204" pitchFamily="34" charset="0"/>
            </a:rPr>
            <a:t>(</a:t>
          </a:r>
          <a:r>
            <a:rPr lang="en-US" sz="1800" b="0" cap="none" spc="0" dirty="0">
              <a:ln w="0"/>
              <a:solidFill>
                <a:schemeClr val="tx1"/>
              </a:solidFill>
              <a:effectLst/>
              <a:latin typeface="+mn-lt"/>
              <a:cs typeface="Tahoma" panose="020B0604030504040204" pitchFamily="34" charset="0"/>
            </a:rPr>
            <a:t>minimum salary</a:t>
          </a:r>
          <a:r>
            <a:rPr lang="ru-RU" sz="1800" b="0" cap="none" spc="0" dirty="0">
              <a:ln w="0"/>
              <a:solidFill>
                <a:schemeClr val="tx1"/>
              </a:solidFill>
              <a:effectLst/>
              <a:latin typeface="+mn-lt"/>
              <a:cs typeface="Tahoma" panose="020B0604030504040204" pitchFamily="34" charset="0"/>
            </a:rPr>
            <a:t>)</a:t>
          </a:r>
          <a:endParaRPr lang="ru-RU" sz="1800" b="0" cap="none" spc="0" dirty="0">
            <a:ln w="0"/>
            <a:solidFill>
              <a:schemeClr val="tx1"/>
            </a:solidFill>
            <a:effectLst/>
            <a:latin typeface="+mn-lt"/>
          </a:endParaRPr>
        </a:p>
      </dgm:t>
    </dgm:pt>
    <dgm:pt modelId="{98EBDF69-492D-4E40-8024-52BE1FCC25F7}" type="parTrans" cxnId="{6346AE8C-7FF1-46B4-A133-9C1A292E5972}">
      <dgm:prSet/>
      <dgm:spPr/>
      <dgm:t>
        <a:bodyPr/>
        <a:lstStyle/>
        <a:p>
          <a:endParaRPr lang="ru-RU"/>
        </a:p>
      </dgm:t>
    </dgm:pt>
    <dgm:pt modelId="{CB6F8BA5-6BFA-4938-BF44-C3E2E2852E6B}" type="sibTrans" cxnId="{6346AE8C-7FF1-46B4-A133-9C1A292E5972}">
      <dgm:prSet/>
      <dgm:spPr/>
      <dgm:t>
        <a:bodyPr/>
        <a:lstStyle/>
        <a:p>
          <a:endParaRPr lang="ru-RU"/>
        </a:p>
      </dgm:t>
    </dgm:pt>
    <dgm:pt modelId="{392E7178-1B9B-4632-B0B9-AD232BB14AF7}">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6751"/>
          </a:solidFill>
          <a:headEnd type="none" w="med" len="med"/>
          <a:tailEnd type="none" w="med" len="med"/>
        </a:ln>
      </dgm:spPr>
      <dgm:t>
        <a:bodyPr/>
        <a:lstStyle/>
        <a:p>
          <a:r>
            <a:rPr lang="en-US" sz="1800" b="0" dirty="0" err="1">
              <a:effectLst/>
              <a:latin typeface="+mn-lt"/>
              <a:ea typeface="Calibri" panose="020F0502020204030204" pitchFamily="34" charset="0"/>
              <a:cs typeface="Tahoma" panose="020B0604030504040204" pitchFamily="34" charset="0"/>
            </a:rPr>
            <a:t>Labour</a:t>
          </a:r>
          <a:r>
            <a:rPr lang="en-US" sz="1800" b="0" dirty="0">
              <a:effectLst/>
              <a:latin typeface="+mn-lt"/>
              <a:ea typeface="Calibri" panose="020F0502020204030204" pitchFamily="34" charset="0"/>
              <a:cs typeface="Tahoma" panose="020B0604030504040204" pitchFamily="34" charset="0"/>
            </a:rPr>
            <a:t>, social leave</a:t>
          </a:r>
          <a:r>
            <a:rPr lang="ru-RU" sz="1800" b="0" dirty="0">
              <a:effectLst/>
              <a:latin typeface="+mn-lt"/>
              <a:ea typeface="Calibri" panose="020F0502020204030204" pitchFamily="34" charset="0"/>
              <a:cs typeface="Tahoma" panose="020B0604030504040204" pitchFamily="34" charset="0"/>
            </a:rPr>
            <a:t> </a:t>
          </a:r>
          <a:r>
            <a:rPr lang="en-US" sz="1800" b="0" dirty="0">
              <a:effectLst/>
              <a:latin typeface="+mn-lt"/>
              <a:ea typeface="Calibri" panose="020F0502020204030204" pitchFamily="34" charset="0"/>
              <a:cs typeface="Tahoma" panose="020B0604030504040204" pitchFamily="34" charset="0"/>
            </a:rPr>
            <a:t>payments</a:t>
          </a:r>
          <a:endParaRPr lang="ru-RU" sz="1800" b="0" cap="none" spc="0" dirty="0">
            <a:ln w="0"/>
            <a:solidFill>
              <a:schemeClr val="tx1"/>
            </a:solidFill>
            <a:effectLst/>
            <a:latin typeface="+mn-lt"/>
          </a:endParaRPr>
        </a:p>
      </dgm:t>
    </dgm:pt>
    <dgm:pt modelId="{742E2C3A-EC6E-4614-B92B-5CA8A103495B}" type="parTrans" cxnId="{09E76D4A-62DB-4A75-8714-E7790202DB53}">
      <dgm:prSet/>
      <dgm:spPr/>
      <dgm:t>
        <a:bodyPr/>
        <a:lstStyle/>
        <a:p>
          <a:endParaRPr lang="ru-RU"/>
        </a:p>
      </dgm:t>
    </dgm:pt>
    <dgm:pt modelId="{F827468E-D8BF-420B-A81F-6D15B8C91D9B}" type="sibTrans" cxnId="{09E76D4A-62DB-4A75-8714-E7790202DB53}">
      <dgm:prSet/>
      <dgm:spPr/>
      <dgm:t>
        <a:bodyPr/>
        <a:lstStyle/>
        <a:p>
          <a:endParaRPr lang="ru-RU"/>
        </a:p>
      </dgm:t>
    </dgm:pt>
    <dgm:pt modelId="{317ABE9A-E1C8-472F-944E-148728AC2DAC}">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6751"/>
          </a:solidFill>
          <a:headEnd type="none" w="med" len="med"/>
          <a:tailEnd type="none" w="med" len="med"/>
        </a:ln>
      </dgm:spPr>
      <dgm:t>
        <a:bodyPr/>
        <a:lstStyle/>
        <a:p>
          <a:r>
            <a:rPr lang="en-US" sz="1800" b="0" dirty="0">
              <a:effectLst/>
              <a:latin typeface="+mn-lt"/>
              <a:ea typeface="Calibri" panose="020F0502020204030204" pitchFamily="34" charset="0"/>
              <a:cs typeface="Tahoma" panose="020B0604030504040204" pitchFamily="34" charset="0"/>
            </a:rPr>
            <a:t>Delays in payroll</a:t>
          </a:r>
          <a:endParaRPr lang="ru-RU" sz="1800" b="0" cap="none" spc="0" dirty="0">
            <a:ln w="0"/>
            <a:solidFill>
              <a:schemeClr val="tx1"/>
            </a:solidFill>
            <a:effectLst/>
            <a:latin typeface="+mn-lt"/>
          </a:endParaRPr>
        </a:p>
      </dgm:t>
    </dgm:pt>
    <dgm:pt modelId="{100F3ED0-8456-443D-978B-28D109276671}" type="parTrans" cxnId="{73D28F49-7E20-479E-997E-AEFC574ED5ED}">
      <dgm:prSet/>
      <dgm:spPr/>
      <dgm:t>
        <a:bodyPr/>
        <a:lstStyle/>
        <a:p>
          <a:endParaRPr lang="ru-RU"/>
        </a:p>
      </dgm:t>
    </dgm:pt>
    <dgm:pt modelId="{A7A66A97-DD7D-4D24-BEFF-6010649702BB}" type="sibTrans" cxnId="{73D28F49-7E20-479E-997E-AEFC574ED5ED}">
      <dgm:prSet/>
      <dgm:spPr/>
      <dgm:t>
        <a:bodyPr/>
        <a:lstStyle/>
        <a:p>
          <a:endParaRPr lang="ru-RU"/>
        </a:p>
      </dgm:t>
    </dgm:pt>
    <dgm:pt modelId="{72EE365F-EEE1-486B-8816-9FC49D00E380}" type="pres">
      <dgm:prSet presAssocID="{DC798AE4-D1A5-41DF-9FF4-22589DC99BDF}" presName="diagram" presStyleCnt="0">
        <dgm:presLayoutVars>
          <dgm:dir/>
          <dgm:resizeHandles val="exact"/>
        </dgm:presLayoutVars>
      </dgm:prSet>
      <dgm:spPr/>
    </dgm:pt>
    <dgm:pt modelId="{329D27D8-64F1-4292-A5FE-826507F09705}" type="pres">
      <dgm:prSet presAssocID="{5C80A12E-6F0F-4DF9-B497-0A25EE760096}" presName="node" presStyleLbl="node1" presStyleIdx="0" presStyleCnt="5">
        <dgm:presLayoutVars>
          <dgm:bulletEnabled val="1"/>
        </dgm:presLayoutVars>
      </dgm:prSet>
      <dgm:spPr>
        <a:prstGeom prst="roundRect">
          <a:avLst/>
        </a:prstGeom>
      </dgm:spPr>
    </dgm:pt>
    <dgm:pt modelId="{0FDEBC36-01A0-4B21-B038-4911EA4D29DB}" type="pres">
      <dgm:prSet presAssocID="{7926216B-319D-463D-814C-9D68CFF09637}" presName="sibTrans" presStyleCnt="0"/>
      <dgm:spPr/>
    </dgm:pt>
    <dgm:pt modelId="{1669402C-E614-44B6-9F5F-E65A3427849C}" type="pres">
      <dgm:prSet presAssocID="{CEB56FAE-7A70-4ADC-BDC2-EC55C3935CF4}" presName="node" presStyleLbl="node1" presStyleIdx="1" presStyleCnt="5">
        <dgm:presLayoutVars>
          <dgm:bulletEnabled val="1"/>
        </dgm:presLayoutVars>
      </dgm:prSet>
      <dgm:spPr>
        <a:prstGeom prst="flowChartAlternateProcess">
          <a:avLst/>
        </a:prstGeom>
      </dgm:spPr>
    </dgm:pt>
    <dgm:pt modelId="{C2D63831-D649-45A8-A5F7-28FD5E022ED1}" type="pres">
      <dgm:prSet presAssocID="{8D07FFFA-BD6F-4523-BF4F-F8D9C6DB31A7}" presName="sibTrans" presStyleCnt="0"/>
      <dgm:spPr/>
    </dgm:pt>
    <dgm:pt modelId="{484E88CB-4EF8-46C6-8D98-115B43BFFD6C}" type="pres">
      <dgm:prSet presAssocID="{7466FCF5-E2A5-4508-9AD2-26AAB7C59DA1}" presName="node" presStyleLbl="node1" presStyleIdx="2" presStyleCnt="5">
        <dgm:presLayoutVars>
          <dgm:bulletEnabled val="1"/>
        </dgm:presLayoutVars>
      </dgm:prSet>
      <dgm:spPr>
        <a:prstGeom prst="flowChartAlternateProcess">
          <a:avLst/>
        </a:prstGeom>
      </dgm:spPr>
    </dgm:pt>
    <dgm:pt modelId="{5DE4F6BF-3183-4FBE-87D7-20939C43256D}" type="pres">
      <dgm:prSet presAssocID="{CB6F8BA5-6BFA-4938-BF44-C3E2E2852E6B}" presName="sibTrans" presStyleCnt="0"/>
      <dgm:spPr/>
    </dgm:pt>
    <dgm:pt modelId="{3A9D9342-C563-44FE-80B8-DEE3BEFD1FDA}" type="pres">
      <dgm:prSet presAssocID="{392E7178-1B9B-4632-B0B9-AD232BB14AF7}" presName="node" presStyleLbl="node1" presStyleIdx="3" presStyleCnt="5">
        <dgm:presLayoutVars>
          <dgm:bulletEnabled val="1"/>
        </dgm:presLayoutVars>
      </dgm:prSet>
      <dgm:spPr>
        <a:prstGeom prst="flowChartAlternateProcess">
          <a:avLst/>
        </a:prstGeom>
      </dgm:spPr>
    </dgm:pt>
    <dgm:pt modelId="{73640B50-15E3-4507-8E44-75FCD07F33B3}" type="pres">
      <dgm:prSet presAssocID="{F827468E-D8BF-420B-A81F-6D15B8C91D9B}" presName="sibTrans" presStyleCnt="0"/>
      <dgm:spPr/>
    </dgm:pt>
    <dgm:pt modelId="{078B1331-C016-448F-A388-CBDAB3CA2800}" type="pres">
      <dgm:prSet presAssocID="{317ABE9A-E1C8-472F-944E-148728AC2DAC}" presName="node" presStyleLbl="node1" presStyleIdx="4" presStyleCnt="5">
        <dgm:presLayoutVars>
          <dgm:bulletEnabled val="1"/>
        </dgm:presLayoutVars>
      </dgm:prSet>
      <dgm:spPr>
        <a:prstGeom prst="flowChartAlternateProcess">
          <a:avLst/>
        </a:prstGeom>
      </dgm:spPr>
    </dgm:pt>
  </dgm:ptLst>
  <dgm:cxnLst>
    <dgm:cxn modelId="{AF872618-B573-4016-8BD8-D17BF72A0081}" type="presOf" srcId="{392E7178-1B9B-4632-B0B9-AD232BB14AF7}" destId="{3A9D9342-C563-44FE-80B8-DEE3BEFD1FDA}" srcOrd="0" destOrd="0" presId="urn:microsoft.com/office/officeart/2005/8/layout/default"/>
    <dgm:cxn modelId="{20A6BF34-4027-4B88-9517-E5556F4B595B}" type="presOf" srcId="{5C80A12E-6F0F-4DF9-B497-0A25EE760096}" destId="{329D27D8-64F1-4292-A5FE-826507F09705}" srcOrd="0" destOrd="0" presId="urn:microsoft.com/office/officeart/2005/8/layout/default"/>
    <dgm:cxn modelId="{6A48DA41-BE0A-4F57-A399-1654A30E0EE9}" type="presOf" srcId="{7466FCF5-E2A5-4508-9AD2-26AAB7C59DA1}" destId="{484E88CB-4EF8-46C6-8D98-115B43BFFD6C}" srcOrd="0" destOrd="0" presId="urn:microsoft.com/office/officeart/2005/8/layout/default"/>
    <dgm:cxn modelId="{73D28F49-7E20-479E-997E-AEFC574ED5ED}" srcId="{DC798AE4-D1A5-41DF-9FF4-22589DC99BDF}" destId="{317ABE9A-E1C8-472F-944E-148728AC2DAC}" srcOrd="4" destOrd="0" parTransId="{100F3ED0-8456-443D-978B-28D109276671}" sibTransId="{A7A66A97-DD7D-4D24-BEFF-6010649702BB}"/>
    <dgm:cxn modelId="{09E76D4A-62DB-4A75-8714-E7790202DB53}" srcId="{DC798AE4-D1A5-41DF-9FF4-22589DC99BDF}" destId="{392E7178-1B9B-4632-B0B9-AD232BB14AF7}" srcOrd="3" destOrd="0" parTransId="{742E2C3A-EC6E-4614-B92B-5CA8A103495B}" sibTransId="{F827468E-D8BF-420B-A81F-6D15B8C91D9B}"/>
    <dgm:cxn modelId="{D31BA37F-749F-46D5-AA76-5A32E06D5A30}" type="presOf" srcId="{317ABE9A-E1C8-472F-944E-148728AC2DAC}" destId="{078B1331-C016-448F-A388-CBDAB3CA2800}" srcOrd="0" destOrd="0" presId="urn:microsoft.com/office/officeart/2005/8/layout/default"/>
    <dgm:cxn modelId="{6346AE8C-7FF1-46B4-A133-9C1A292E5972}" srcId="{DC798AE4-D1A5-41DF-9FF4-22589DC99BDF}" destId="{7466FCF5-E2A5-4508-9AD2-26AAB7C59DA1}" srcOrd="2" destOrd="0" parTransId="{98EBDF69-492D-4E40-8024-52BE1FCC25F7}" sibTransId="{CB6F8BA5-6BFA-4938-BF44-C3E2E2852E6B}"/>
    <dgm:cxn modelId="{7F99B5A0-CB1E-4B6A-881C-D6B073FBE81F}" type="presOf" srcId="{DC798AE4-D1A5-41DF-9FF4-22589DC99BDF}" destId="{72EE365F-EEE1-486B-8816-9FC49D00E380}" srcOrd="0" destOrd="0" presId="urn:microsoft.com/office/officeart/2005/8/layout/default"/>
    <dgm:cxn modelId="{0DB924AA-AF68-4AEE-95C3-46B310F0FDE5}" srcId="{DC798AE4-D1A5-41DF-9FF4-22589DC99BDF}" destId="{CEB56FAE-7A70-4ADC-BDC2-EC55C3935CF4}" srcOrd="1" destOrd="0" parTransId="{AAED528B-D09E-40F8-B130-6843B2566745}" sibTransId="{8D07FFFA-BD6F-4523-BF4F-F8D9C6DB31A7}"/>
    <dgm:cxn modelId="{C1697BC4-4B70-481B-A251-D4AEEE64AA7C}" srcId="{DC798AE4-D1A5-41DF-9FF4-22589DC99BDF}" destId="{5C80A12E-6F0F-4DF9-B497-0A25EE760096}" srcOrd="0" destOrd="0" parTransId="{449BFD9E-3EE1-4A94-9500-6F3EBD491DA2}" sibTransId="{7926216B-319D-463D-814C-9D68CFF09637}"/>
    <dgm:cxn modelId="{97D319F9-821F-4BAD-9AB2-14D78B9F1C16}" type="presOf" srcId="{CEB56FAE-7A70-4ADC-BDC2-EC55C3935CF4}" destId="{1669402C-E614-44B6-9F5F-E65A3427849C}" srcOrd="0" destOrd="0" presId="urn:microsoft.com/office/officeart/2005/8/layout/default"/>
    <dgm:cxn modelId="{76BF69FA-C4FB-405B-880D-98ADBAB37BAD}" type="presParOf" srcId="{72EE365F-EEE1-486B-8816-9FC49D00E380}" destId="{329D27D8-64F1-4292-A5FE-826507F09705}" srcOrd="0" destOrd="0" presId="urn:microsoft.com/office/officeart/2005/8/layout/default"/>
    <dgm:cxn modelId="{93121B48-6DEF-43B7-A91A-C408E24B1BB1}" type="presParOf" srcId="{72EE365F-EEE1-486B-8816-9FC49D00E380}" destId="{0FDEBC36-01A0-4B21-B038-4911EA4D29DB}" srcOrd="1" destOrd="0" presId="urn:microsoft.com/office/officeart/2005/8/layout/default"/>
    <dgm:cxn modelId="{A4404C04-EB72-4118-8BF6-34A506F85A8C}" type="presParOf" srcId="{72EE365F-EEE1-486B-8816-9FC49D00E380}" destId="{1669402C-E614-44B6-9F5F-E65A3427849C}" srcOrd="2" destOrd="0" presId="urn:microsoft.com/office/officeart/2005/8/layout/default"/>
    <dgm:cxn modelId="{62484A65-0AFA-460A-959B-B822E7986328}" type="presParOf" srcId="{72EE365F-EEE1-486B-8816-9FC49D00E380}" destId="{C2D63831-D649-45A8-A5F7-28FD5E022ED1}" srcOrd="3" destOrd="0" presId="urn:microsoft.com/office/officeart/2005/8/layout/default"/>
    <dgm:cxn modelId="{A622338D-1A82-49C7-8C6B-5F7193CC5897}" type="presParOf" srcId="{72EE365F-EEE1-486B-8816-9FC49D00E380}" destId="{484E88CB-4EF8-46C6-8D98-115B43BFFD6C}" srcOrd="4" destOrd="0" presId="urn:microsoft.com/office/officeart/2005/8/layout/default"/>
    <dgm:cxn modelId="{C0CD52CE-54E6-4E2F-B422-82E90C21A63C}" type="presParOf" srcId="{72EE365F-EEE1-486B-8816-9FC49D00E380}" destId="{5DE4F6BF-3183-4FBE-87D7-20939C43256D}" srcOrd="5" destOrd="0" presId="urn:microsoft.com/office/officeart/2005/8/layout/default"/>
    <dgm:cxn modelId="{653074ED-3013-4D5E-BE70-054FD43B0B79}" type="presParOf" srcId="{72EE365F-EEE1-486B-8816-9FC49D00E380}" destId="{3A9D9342-C563-44FE-80B8-DEE3BEFD1FDA}" srcOrd="6" destOrd="0" presId="urn:microsoft.com/office/officeart/2005/8/layout/default"/>
    <dgm:cxn modelId="{AA01C262-108C-49E3-8F82-8B80142F5352}" type="presParOf" srcId="{72EE365F-EEE1-486B-8816-9FC49D00E380}" destId="{73640B50-15E3-4507-8E44-75FCD07F33B3}" srcOrd="7" destOrd="0" presId="urn:microsoft.com/office/officeart/2005/8/layout/default"/>
    <dgm:cxn modelId="{83DCBADA-35BD-4F6A-AAF7-CE953E231357}" type="presParOf" srcId="{72EE365F-EEE1-486B-8816-9FC49D00E380}" destId="{078B1331-C016-448F-A388-CBDAB3CA2800}"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EF60A7F-15A7-4420-8108-2D024CEA94B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ru-RU"/>
        </a:p>
      </dgm:t>
    </dgm:pt>
    <dgm:pt modelId="{BBA390B3-E3C5-45B4-9F9E-9C0681E33CC2}">
      <dgm:prSet phldrT="[Текст]" custT="1">
        <dgm:style>
          <a:lnRef idx="1">
            <a:schemeClr val="accent3"/>
          </a:lnRef>
          <a:fillRef idx="2">
            <a:schemeClr val="accent3"/>
          </a:fillRef>
          <a:effectRef idx="1">
            <a:schemeClr val="accent3"/>
          </a:effectRef>
          <a:fontRef idx="minor">
            <a:schemeClr val="dk1"/>
          </a:fontRef>
        </dgm:style>
      </dgm:prSet>
      <dgm:spPr>
        <a:solidFill>
          <a:srgbClr val="F5EFEB"/>
        </a:solidFill>
        <a:ln w="19050">
          <a:solidFill>
            <a:srgbClr val="FF4D33"/>
          </a:solidFill>
        </a:ln>
        <a:effectLst/>
      </dgm:spPr>
      <dgm:t>
        <a:bodyPr/>
        <a:lstStyle/>
        <a:p>
          <a:r>
            <a:rPr lang="en-US" sz="1800" dirty="0"/>
            <a:t>Outsourcing of functions</a:t>
          </a:r>
          <a:endParaRPr lang="ru-RU" sz="1800" dirty="0"/>
        </a:p>
      </dgm:t>
    </dgm:pt>
    <dgm:pt modelId="{04B4DBCA-58CC-4664-AEEC-C9FC2E4D03FB}" type="parTrans" cxnId="{32C9B0D3-2973-40C4-9172-D97AE03AB10B}">
      <dgm:prSet/>
      <dgm:spPr/>
      <dgm:t>
        <a:bodyPr/>
        <a:lstStyle/>
        <a:p>
          <a:endParaRPr lang="ru-RU" sz="2000"/>
        </a:p>
      </dgm:t>
    </dgm:pt>
    <dgm:pt modelId="{48EE5D95-2E6C-41D8-BEF1-E7FF2579D133}" type="sibTrans" cxnId="{32C9B0D3-2973-40C4-9172-D97AE03AB10B}">
      <dgm:prSet/>
      <dgm:spPr/>
      <dgm:t>
        <a:bodyPr/>
        <a:lstStyle/>
        <a:p>
          <a:endParaRPr lang="ru-RU" sz="2000"/>
        </a:p>
      </dgm:t>
    </dgm:pt>
    <dgm:pt modelId="{D653C536-4CBE-44D6-9F5D-5BA8035161FF}">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600" dirty="0"/>
            <a:t>by written service/contractor agreement between an employer </a:t>
          </a:r>
          <a:br>
            <a:rPr lang="en-US" sz="1600" dirty="0"/>
          </a:br>
          <a:r>
            <a:rPr lang="en-US" sz="1600" dirty="0"/>
            <a:t>and a service provider</a:t>
          </a:r>
          <a:endParaRPr lang="ru-RU" sz="1600" dirty="0"/>
        </a:p>
      </dgm:t>
    </dgm:pt>
    <dgm:pt modelId="{D50BF13E-4C77-4B9D-8669-5727B431D064}" type="parTrans" cxnId="{8DA13871-EDD5-49C7-A845-B897E26EE958}">
      <dgm:prSet/>
      <dgm:spPr>
        <a:ln w="19050">
          <a:solidFill>
            <a:srgbClr val="FF4D33"/>
          </a:solidFill>
        </a:ln>
      </dgm:spPr>
      <dgm:t>
        <a:bodyPr/>
        <a:lstStyle/>
        <a:p>
          <a:endParaRPr lang="ru-RU" sz="2000"/>
        </a:p>
      </dgm:t>
    </dgm:pt>
    <dgm:pt modelId="{8BDE4EB8-7213-4A9A-AC1A-0F746789C0DE}" type="sibTrans" cxnId="{8DA13871-EDD5-49C7-A845-B897E26EE958}">
      <dgm:prSet/>
      <dgm:spPr/>
      <dgm:t>
        <a:bodyPr/>
        <a:lstStyle/>
        <a:p>
          <a:endParaRPr lang="ru-RU" sz="2000"/>
        </a:p>
      </dgm:t>
    </dgm:pt>
    <dgm:pt modelId="{1BCACCA3-4800-4524-BCE8-CCB20EDEB827}" type="pres">
      <dgm:prSet presAssocID="{3EF60A7F-15A7-4420-8108-2D024CEA94BF}" presName="hierChild1" presStyleCnt="0">
        <dgm:presLayoutVars>
          <dgm:orgChart val="1"/>
          <dgm:chPref val="1"/>
          <dgm:dir/>
          <dgm:animOne val="branch"/>
          <dgm:animLvl val="lvl"/>
          <dgm:resizeHandles/>
        </dgm:presLayoutVars>
      </dgm:prSet>
      <dgm:spPr/>
    </dgm:pt>
    <dgm:pt modelId="{29AB189B-8721-46AB-B24B-7F90D43981E6}" type="pres">
      <dgm:prSet presAssocID="{BBA390B3-E3C5-45B4-9F9E-9C0681E33CC2}" presName="hierRoot1" presStyleCnt="0">
        <dgm:presLayoutVars>
          <dgm:hierBranch val="init"/>
        </dgm:presLayoutVars>
      </dgm:prSet>
      <dgm:spPr/>
    </dgm:pt>
    <dgm:pt modelId="{AD27B5FE-04C9-4CFF-8D6C-1AF387E59297}" type="pres">
      <dgm:prSet presAssocID="{BBA390B3-E3C5-45B4-9F9E-9C0681E33CC2}" presName="rootComposite1" presStyleCnt="0"/>
      <dgm:spPr/>
    </dgm:pt>
    <dgm:pt modelId="{A8D1E50F-30A6-45E5-8032-453690F6F330}" type="pres">
      <dgm:prSet presAssocID="{BBA390B3-E3C5-45B4-9F9E-9C0681E33CC2}" presName="rootText1" presStyleLbl="node0" presStyleIdx="0" presStyleCnt="1" custScaleX="187888" custScaleY="184756">
        <dgm:presLayoutVars>
          <dgm:chPref val="3"/>
        </dgm:presLayoutVars>
      </dgm:prSet>
      <dgm:spPr>
        <a:prstGeom prst="flowChartAlternateProcess">
          <a:avLst/>
        </a:prstGeom>
      </dgm:spPr>
    </dgm:pt>
    <dgm:pt modelId="{ED1218A7-1FF9-47A8-B29A-E3BA1D18AB20}" type="pres">
      <dgm:prSet presAssocID="{BBA390B3-E3C5-45B4-9F9E-9C0681E33CC2}" presName="rootConnector1" presStyleLbl="node1" presStyleIdx="0" presStyleCnt="0"/>
      <dgm:spPr/>
    </dgm:pt>
    <dgm:pt modelId="{53289D89-26E1-4125-B4A8-19A6A475E902}" type="pres">
      <dgm:prSet presAssocID="{BBA390B3-E3C5-45B4-9F9E-9C0681E33CC2}" presName="hierChild2" presStyleCnt="0"/>
      <dgm:spPr/>
    </dgm:pt>
    <dgm:pt modelId="{590BA38F-219E-48C3-9C7C-D7B41BE41ABE}" type="pres">
      <dgm:prSet presAssocID="{D50BF13E-4C77-4B9D-8669-5727B431D064}" presName="Name37" presStyleLbl="parChTrans1D2" presStyleIdx="0" presStyleCnt="1"/>
      <dgm:spPr/>
    </dgm:pt>
    <dgm:pt modelId="{42E1B855-10BA-4B18-97F3-9969EA56DF71}" type="pres">
      <dgm:prSet presAssocID="{D653C536-4CBE-44D6-9F5D-5BA8035161FF}" presName="hierRoot2" presStyleCnt="0">
        <dgm:presLayoutVars>
          <dgm:hierBranch val="init"/>
        </dgm:presLayoutVars>
      </dgm:prSet>
      <dgm:spPr/>
    </dgm:pt>
    <dgm:pt modelId="{2BF51DE4-7551-4732-B3B7-91395265C2FB}" type="pres">
      <dgm:prSet presAssocID="{D653C536-4CBE-44D6-9F5D-5BA8035161FF}" presName="rootComposite" presStyleCnt="0"/>
      <dgm:spPr/>
    </dgm:pt>
    <dgm:pt modelId="{3464C928-988C-4899-89F5-14563E458BC4}" type="pres">
      <dgm:prSet presAssocID="{D653C536-4CBE-44D6-9F5D-5BA8035161FF}" presName="rootText" presStyleLbl="node2" presStyleIdx="0" presStyleCnt="1" custScaleX="187888" custScaleY="188027">
        <dgm:presLayoutVars>
          <dgm:chPref val="3"/>
        </dgm:presLayoutVars>
      </dgm:prSet>
      <dgm:spPr>
        <a:prstGeom prst="flowChartAlternateProcess">
          <a:avLst/>
        </a:prstGeom>
      </dgm:spPr>
    </dgm:pt>
    <dgm:pt modelId="{E3999B1A-AB6C-480A-A4B8-6C714CFAB9E3}" type="pres">
      <dgm:prSet presAssocID="{D653C536-4CBE-44D6-9F5D-5BA8035161FF}" presName="rootConnector" presStyleLbl="node2" presStyleIdx="0" presStyleCnt="1"/>
      <dgm:spPr/>
    </dgm:pt>
    <dgm:pt modelId="{5C4DE95A-78FF-4D14-A446-1294C580EBFA}" type="pres">
      <dgm:prSet presAssocID="{D653C536-4CBE-44D6-9F5D-5BA8035161FF}" presName="hierChild4" presStyleCnt="0"/>
      <dgm:spPr/>
    </dgm:pt>
    <dgm:pt modelId="{DBD41C0C-A7D5-429A-B283-D275460C080F}" type="pres">
      <dgm:prSet presAssocID="{D653C536-4CBE-44D6-9F5D-5BA8035161FF}" presName="hierChild5" presStyleCnt="0"/>
      <dgm:spPr/>
    </dgm:pt>
    <dgm:pt modelId="{21B5C93D-CFB1-4FAC-A743-8D1C4C879586}" type="pres">
      <dgm:prSet presAssocID="{BBA390B3-E3C5-45B4-9F9E-9C0681E33CC2}" presName="hierChild3" presStyleCnt="0"/>
      <dgm:spPr/>
    </dgm:pt>
  </dgm:ptLst>
  <dgm:cxnLst>
    <dgm:cxn modelId="{7C56252E-D95B-407A-8898-9D86C4BEA8D9}" type="presOf" srcId="{BBA390B3-E3C5-45B4-9F9E-9C0681E33CC2}" destId="{A8D1E50F-30A6-45E5-8032-453690F6F330}" srcOrd="0" destOrd="0" presId="urn:microsoft.com/office/officeart/2005/8/layout/orgChart1"/>
    <dgm:cxn modelId="{2752F94A-B84E-4B00-8174-D0EC5B4CC8E1}" type="presOf" srcId="{D653C536-4CBE-44D6-9F5D-5BA8035161FF}" destId="{3464C928-988C-4899-89F5-14563E458BC4}" srcOrd="0" destOrd="0" presId="urn:microsoft.com/office/officeart/2005/8/layout/orgChart1"/>
    <dgm:cxn modelId="{8DA13871-EDD5-49C7-A845-B897E26EE958}" srcId="{BBA390B3-E3C5-45B4-9F9E-9C0681E33CC2}" destId="{D653C536-4CBE-44D6-9F5D-5BA8035161FF}" srcOrd="0" destOrd="0" parTransId="{D50BF13E-4C77-4B9D-8669-5727B431D064}" sibTransId="{8BDE4EB8-7213-4A9A-AC1A-0F746789C0DE}"/>
    <dgm:cxn modelId="{FAFA4656-6CF9-434F-8FDC-C2E3829393C7}" type="presOf" srcId="{BBA390B3-E3C5-45B4-9F9E-9C0681E33CC2}" destId="{ED1218A7-1FF9-47A8-B29A-E3BA1D18AB20}" srcOrd="1" destOrd="0" presId="urn:microsoft.com/office/officeart/2005/8/layout/orgChart1"/>
    <dgm:cxn modelId="{58864C77-3570-4F2F-A80B-137B2452DEE0}" type="presOf" srcId="{3EF60A7F-15A7-4420-8108-2D024CEA94BF}" destId="{1BCACCA3-4800-4524-BCE8-CCB20EDEB827}" srcOrd="0" destOrd="0" presId="urn:microsoft.com/office/officeart/2005/8/layout/orgChart1"/>
    <dgm:cxn modelId="{1F8B0687-4027-41CB-B625-A103CBD6724E}" type="presOf" srcId="{D653C536-4CBE-44D6-9F5D-5BA8035161FF}" destId="{E3999B1A-AB6C-480A-A4B8-6C714CFAB9E3}" srcOrd="1" destOrd="0" presId="urn:microsoft.com/office/officeart/2005/8/layout/orgChart1"/>
    <dgm:cxn modelId="{1D03428E-06BE-43C7-B2F9-161F51D68576}" type="presOf" srcId="{D50BF13E-4C77-4B9D-8669-5727B431D064}" destId="{590BA38F-219E-48C3-9C7C-D7B41BE41ABE}" srcOrd="0" destOrd="0" presId="urn:microsoft.com/office/officeart/2005/8/layout/orgChart1"/>
    <dgm:cxn modelId="{32C9B0D3-2973-40C4-9172-D97AE03AB10B}" srcId="{3EF60A7F-15A7-4420-8108-2D024CEA94BF}" destId="{BBA390B3-E3C5-45B4-9F9E-9C0681E33CC2}" srcOrd="0" destOrd="0" parTransId="{04B4DBCA-58CC-4664-AEEC-C9FC2E4D03FB}" sibTransId="{48EE5D95-2E6C-41D8-BEF1-E7FF2579D133}"/>
    <dgm:cxn modelId="{5D68B3F2-27EC-4885-AE8C-74A3AF6C9321}" type="presParOf" srcId="{1BCACCA3-4800-4524-BCE8-CCB20EDEB827}" destId="{29AB189B-8721-46AB-B24B-7F90D43981E6}" srcOrd="0" destOrd="0" presId="urn:microsoft.com/office/officeart/2005/8/layout/orgChart1"/>
    <dgm:cxn modelId="{14FE83FD-AAB1-404B-8D77-20B5E3E6A2A4}" type="presParOf" srcId="{29AB189B-8721-46AB-B24B-7F90D43981E6}" destId="{AD27B5FE-04C9-4CFF-8D6C-1AF387E59297}" srcOrd="0" destOrd="0" presId="urn:microsoft.com/office/officeart/2005/8/layout/orgChart1"/>
    <dgm:cxn modelId="{3D9E7CBA-01C4-420E-85AA-58E438A146DB}" type="presParOf" srcId="{AD27B5FE-04C9-4CFF-8D6C-1AF387E59297}" destId="{A8D1E50F-30A6-45E5-8032-453690F6F330}" srcOrd="0" destOrd="0" presId="urn:microsoft.com/office/officeart/2005/8/layout/orgChart1"/>
    <dgm:cxn modelId="{1F4C6035-D5F2-48D1-A200-F75DCE246299}" type="presParOf" srcId="{AD27B5FE-04C9-4CFF-8D6C-1AF387E59297}" destId="{ED1218A7-1FF9-47A8-B29A-E3BA1D18AB20}" srcOrd="1" destOrd="0" presId="urn:microsoft.com/office/officeart/2005/8/layout/orgChart1"/>
    <dgm:cxn modelId="{260F99A8-1EF4-4CA4-A4E8-0AD5A0219E9A}" type="presParOf" srcId="{29AB189B-8721-46AB-B24B-7F90D43981E6}" destId="{53289D89-26E1-4125-B4A8-19A6A475E902}" srcOrd="1" destOrd="0" presId="urn:microsoft.com/office/officeart/2005/8/layout/orgChart1"/>
    <dgm:cxn modelId="{7492ACF6-5D70-42CC-9EE2-33B62EFBAAEF}" type="presParOf" srcId="{53289D89-26E1-4125-B4A8-19A6A475E902}" destId="{590BA38F-219E-48C3-9C7C-D7B41BE41ABE}" srcOrd="0" destOrd="0" presId="urn:microsoft.com/office/officeart/2005/8/layout/orgChart1"/>
    <dgm:cxn modelId="{D6AF76FB-090E-4B9E-B057-00F098AAC9E4}" type="presParOf" srcId="{53289D89-26E1-4125-B4A8-19A6A475E902}" destId="{42E1B855-10BA-4B18-97F3-9969EA56DF71}" srcOrd="1" destOrd="0" presId="urn:microsoft.com/office/officeart/2005/8/layout/orgChart1"/>
    <dgm:cxn modelId="{96CE8AA2-D642-43EC-9EB3-47496B8FB139}" type="presParOf" srcId="{42E1B855-10BA-4B18-97F3-9969EA56DF71}" destId="{2BF51DE4-7551-4732-B3B7-91395265C2FB}" srcOrd="0" destOrd="0" presId="urn:microsoft.com/office/officeart/2005/8/layout/orgChart1"/>
    <dgm:cxn modelId="{62E7BCA3-021A-4336-B3F4-581CB1C8159E}" type="presParOf" srcId="{2BF51DE4-7551-4732-B3B7-91395265C2FB}" destId="{3464C928-988C-4899-89F5-14563E458BC4}" srcOrd="0" destOrd="0" presId="urn:microsoft.com/office/officeart/2005/8/layout/orgChart1"/>
    <dgm:cxn modelId="{7058CA22-837C-4752-80E0-FDD4C242D86F}" type="presParOf" srcId="{2BF51DE4-7551-4732-B3B7-91395265C2FB}" destId="{E3999B1A-AB6C-480A-A4B8-6C714CFAB9E3}" srcOrd="1" destOrd="0" presId="urn:microsoft.com/office/officeart/2005/8/layout/orgChart1"/>
    <dgm:cxn modelId="{D8B7DC16-19AE-4F07-A31B-C0EA24418933}" type="presParOf" srcId="{42E1B855-10BA-4B18-97F3-9969EA56DF71}" destId="{5C4DE95A-78FF-4D14-A446-1294C580EBFA}" srcOrd="1" destOrd="0" presId="urn:microsoft.com/office/officeart/2005/8/layout/orgChart1"/>
    <dgm:cxn modelId="{2F730353-FAE9-4E30-960F-7A5634EE2D74}" type="presParOf" srcId="{42E1B855-10BA-4B18-97F3-9969EA56DF71}" destId="{DBD41C0C-A7D5-429A-B283-D275460C080F}" srcOrd="2" destOrd="0" presId="urn:microsoft.com/office/officeart/2005/8/layout/orgChart1"/>
    <dgm:cxn modelId="{3679B1F1-912E-4945-AA2E-0825A0EC0170}" type="presParOf" srcId="{29AB189B-8721-46AB-B24B-7F90D43981E6}" destId="{21B5C93D-CFB1-4FAC-A743-8D1C4C87958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EF60A7F-15A7-4420-8108-2D024CEA94B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ru-RU"/>
        </a:p>
      </dgm:t>
    </dgm:pt>
    <dgm:pt modelId="{BBA390B3-E3C5-45B4-9F9E-9C0681E33CC2}">
      <dgm:prSet phldrT="[Текст]" custT="1">
        <dgm:style>
          <a:lnRef idx="1">
            <a:schemeClr val="accent3"/>
          </a:lnRef>
          <a:fillRef idx="2">
            <a:schemeClr val="accent3"/>
          </a:fillRef>
          <a:effectRef idx="1">
            <a:schemeClr val="accent3"/>
          </a:effectRef>
          <a:fontRef idx="minor">
            <a:schemeClr val="dk1"/>
          </a:fontRef>
        </dgm:style>
      </dgm:prSet>
      <dgm:spPr>
        <a:solidFill>
          <a:srgbClr val="F5EFEB"/>
        </a:solidFill>
        <a:ln w="19050">
          <a:solidFill>
            <a:srgbClr val="FF4D33"/>
          </a:solidFill>
        </a:ln>
        <a:effectLst/>
      </dgm:spPr>
      <dgm:t>
        <a:bodyPr/>
        <a:lstStyle/>
        <a:p>
          <a:r>
            <a:rPr lang="en-US" sz="1800" dirty="0"/>
            <a:t>Outstaffing </a:t>
          </a:r>
          <a:br>
            <a:rPr lang="en-US" sz="1800" dirty="0"/>
          </a:br>
          <a:r>
            <a:rPr lang="en-US" sz="1800" dirty="0"/>
            <a:t>(lease of personnel arrangements)</a:t>
          </a:r>
          <a:endParaRPr lang="ru-RU" sz="1800" dirty="0"/>
        </a:p>
      </dgm:t>
    </dgm:pt>
    <dgm:pt modelId="{04B4DBCA-58CC-4664-AEEC-C9FC2E4D03FB}" type="parTrans" cxnId="{32C9B0D3-2973-40C4-9172-D97AE03AB10B}">
      <dgm:prSet/>
      <dgm:spPr/>
      <dgm:t>
        <a:bodyPr/>
        <a:lstStyle/>
        <a:p>
          <a:endParaRPr lang="ru-RU" sz="2000"/>
        </a:p>
      </dgm:t>
    </dgm:pt>
    <dgm:pt modelId="{48EE5D95-2E6C-41D8-BEF1-E7FF2579D133}" type="sibTrans" cxnId="{32C9B0D3-2973-40C4-9172-D97AE03AB10B}">
      <dgm:prSet/>
      <dgm:spPr/>
      <dgm:t>
        <a:bodyPr/>
        <a:lstStyle/>
        <a:p>
          <a:endParaRPr lang="ru-RU" sz="2000"/>
        </a:p>
      </dgm:t>
    </dgm:pt>
    <dgm:pt modelId="{D653C536-4CBE-44D6-9F5D-5BA8035161FF}">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600" dirty="0"/>
            <a:t>not </a:t>
          </a:r>
          <a:r>
            <a:rPr lang="en-US" sz="1600" dirty="0" err="1"/>
            <a:t>recognised</a:t>
          </a:r>
          <a:r>
            <a:rPr lang="en-US" sz="1600" dirty="0"/>
            <a:t> by the Belarusian law and can possibly be void in Belarus</a:t>
          </a:r>
          <a:endParaRPr lang="ru-RU" sz="1600" dirty="0"/>
        </a:p>
      </dgm:t>
    </dgm:pt>
    <dgm:pt modelId="{D50BF13E-4C77-4B9D-8669-5727B431D064}" type="parTrans" cxnId="{8DA13871-EDD5-49C7-A845-B897E26EE958}">
      <dgm:prSet/>
      <dgm:spPr>
        <a:ln w="19050">
          <a:solidFill>
            <a:srgbClr val="FF4D33"/>
          </a:solidFill>
        </a:ln>
      </dgm:spPr>
      <dgm:t>
        <a:bodyPr/>
        <a:lstStyle/>
        <a:p>
          <a:endParaRPr lang="ru-RU" sz="2000"/>
        </a:p>
      </dgm:t>
    </dgm:pt>
    <dgm:pt modelId="{8BDE4EB8-7213-4A9A-AC1A-0F746789C0DE}" type="sibTrans" cxnId="{8DA13871-EDD5-49C7-A845-B897E26EE958}">
      <dgm:prSet/>
      <dgm:spPr/>
      <dgm:t>
        <a:bodyPr/>
        <a:lstStyle/>
        <a:p>
          <a:endParaRPr lang="ru-RU" sz="2000"/>
        </a:p>
      </dgm:t>
    </dgm:pt>
    <dgm:pt modelId="{1BCACCA3-4800-4524-BCE8-CCB20EDEB827}" type="pres">
      <dgm:prSet presAssocID="{3EF60A7F-15A7-4420-8108-2D024CEA94BF}" presName="hierChild1" presStyleCnt="0">
        <dgm:presLayoutVars>
          <dgm:orgChart val="1"/>
          <dgm:chPref val="1"/>
          <dgm:dir/>
          <dgm:animOne val="branch"/>
          <dgm:animLvl val="lvl"/>
          <dgm:resizeHandles/>
        </dgm:presLayoutVars>
      </dgm:prSet>
      <dgm:spPr/>
    </dgm:pt>
    <dgm:pt modelId="{29AB189B-8721-46AB-B24B-7F90D43981E6}" type="pres">
      <dgm:prSet presAssocID="{BBA390B3-E3C5-45B4-9F9E-9C0681E33CC2}" presName="hierRoot1" presStyleCnt="0">
        <dgm:presLayoutVars>
          <dgm:hierBranch val="init"/>
        </dgm:presLayoutVars>
      </dgm:prSet>
      <dgm:spPr/>
    </dgm:pt>
    <dgm:pt modelId="{AD27B5FE-04C9-4CFF-8D6C-1AF387E59297}" type="pres">
      <dgm:prSet presAssocID="{BBA390B3-E3C5-45B4-9F9E-9C0681E33CC2}" presName="rootComposite1" presStyleCnt="0"/>
      <dgm:spPr/>
    </dgm:pt>
    <dgm:pt modelId="{A8D1E50F-30A6-45E5-8032-453690F6F330}" type="pres">
      <dgm:prSet presAssocID="{BBA390B3-E3C5-45B4-9F9E-9C0681E33CC2}" presName="rootText1" presStyleLbl="node0" presStyleIdx="0" presStyleCnt="1" custScaleX="187888" custScaleY="184756">
        <dgm:presLayoutVars>
          <dgm:chPref val="3"/>
        </dgm:presLayoutVars>
      </dgm:prSet>
      <dgm:spPr>
        <a:prstGeom prst="flowChartAlternateProcess">
          <a:avLst/>
        </a:prstGeom>
      </dgm:spPr>
    </dgm:pt>
    <dgm:pt modelId="{ED1218A7-1FF9-47A8-B29A-E3BA1D18AB20}" type="pres">
      <dgm:prSet presAssocID="{BBA390B3-E3C5-45B4-9F9E-9C0681E33CC2}" presName="rootConnector1" presStyleLbl="node1" presStyleIdx="0" presStyleCnt="0"/>
      <dgm:spPr/>
    </dgm:pt>
    <dgm:pt modelId="{53289D89-26E1-4125-B4A8-19A6A475E902}" type="pres">
      <dgm:prSet presAssocID="{BBA390B3-E3C5-45B4-9F9E-9C0681E33CC2}" presName="hierChild2" presStyleCnt="0"/>
      <dgm:spPr/>
    </dgm:pt>
    <dgm:pt modelId="{590BA38F-219E-48C3-9C7C-D7B41BE41ABE}" type="pres">
      <dgm:prSet presAssocID="{D50BF13E-4C77-4B9D-8669-5727B431D064}" presName="Name37" presStyleLbl="parChTrans1D2" presStyleIdx="0" presStyleCnt="1"/>
      <dgm:spPr/>
    </dgm:pt>
    <dgm:pt modelId="{42E1B855-10BA-4B18-97F3-9969EA56DF71}" type="pres">
      <dgm:prSet presAssocID="{D653C536-4CBE-44D6-9F5D-5BA8035161FF}" presName="hierRoot2" presStyleCnt="0">
        <dgm:presLayoutVars>
          <dgm:hierBranch val="init"/>
        </dgm:presLayoutVars>
      </dgm:prSet>
      <dgm:spPr/>
    </dgm:pt>
    <dgm:pt modelId="{2BF51DE4-7551-4732-B3B7-91395265C2FB}" type="pres">
      <dgm:prSet presAssocID="{D653C536-4CBE-44D6-9F5D-5BA8035161FF}" presName="rootComposite" presStyleCnt="0"/>
      <dgm:spPr/>
    </dgm:pt>
    <dgm:pt modelId="{3464C928-988C-4899-89F5-14563E458BC4}" type="pres">
      <dgm:prSet presAssocID="{D653C536-4CBE-44D6-9F5D-5BA8035161FF}" presName="rootText" presStyleLbl="node2" presStyleIdx="0" presStyleCnt="1" custScaleX="187888" custScaleY="188027">
        <dgm:presLayoutVars>
          <dgm:chPref val="3"/>
        </dgm:presLayoutVars>
      </dgm:prSet>
      <dgm:spPr>
        <a:prstGeom prst="flowChartAlternateProcess">
          <a:avLst/>
        </a:prstGeom>
      </dgm:spPr>
    </dgm:pt>
    <dgm:pt modelId="{E3999B1A-AB6C-480A-A4B8-6C714CFAB9E3}" type="pres">
      <dgm:prSet presAssocID="{D653C536-4CBE-44D6-9F5D-5BA8035161FF}" presName="rootConnector" presStyleLbl="node2" presStyleIdx="0" presStyleCnt="1"/>
      <dgm:spPr/>
    </dgm:pt>
    <dgm:pt modelId="{5C4DE95A-78FF-4D14-A446-1294C580EBFA}" type="pres">
      <dgm:prSet presAssocID="{D653C536-4CBE-44D6-9F5D-5BA8035161FF}" presName="hierChild4" presStyleCnt="0"/>
      <dgm:spPr/>
    </dgm:pt>
    <dgm:pt modelId="{DBD41C0C-A7D5-429A-B283-D275460C080F}" type="pres">
      <dgm:prSet presAssocID="{D653C536-4CBE-44D6-9F5D-5BA8035161FF}" presName="hierChild5" presStyleCnt="0"/>
      <dgm:spPr/>
    </dgm:pt>
    <dgm:pt modelId="{21B5C93D-CFB1-4FAC-A743-8D1C4C879586}" type="pres">
      <dgm:prSet presAssocID="{BBA390B3-E3C5-45B4-9F9E-9C0681E33CC2}" presName="hierChild3" presStyleCnt="0"/>
      <dgm:spPr/>
    </dgm:pt>
  </dgm:ptLst>
  <dgm:cxnLst>
    <dgm:cxn modelId="{7C56252E-D95B-407A-8898-9D86C4BEA8D9}" type="presOf" srcId="{BBA390B3-E3C5-45B4-9F9E-9C0681E33CC2}" destId="{A8D1E50F-30A6-45E5-8032-453690F6F330}" srcOrd="0" destOrd="0" presId="urn:microsoft.com/office/officeart/2005/8/layout/orgChart1"/>
    <dgm:cxn modelId="{2752F94A-B84E-4B00-8174-D0EC5B4CC8E1}" type="presOf" srcId="{D653C536-4CBE-44D6-9F5D-5BA8035161FF}" destId="{3464C928-988C-4899-89F5-14563E458BC4}" srcOrd="0" destOrd="0" presId="urn:microsoft.com/office/officeart/2005/8/layout/orgChart1"/>
    <dgm:cxn modelId="{8DA13871-EDD5-49C7-A845-B897E26EE958}" srcId="{BBA390B3-E3C5-45B4-9F9E-9C0681E33CC2}" destId="{D653C536-4CBE-44D6-9F5D-5BA8035161FF}" srcOrd="0" destOrd="0" parTransId="{D50BF13E-4C77-4B9D-8669-5727B431D064}" sibTransId="{8BDE4EB8-7213-4A9A-AC1A-0F746789C0DE}"/>
    <dgm:cxn modelId="{FAFA4656-6CF9-434F-8FDC-C2E3829393C7}" type="presOf" srcId="{BBA390B3-E3C5-45B4-9F9E-9C0681E33CC2}" destId="{ED1218A7-1FF9-47A8-B29A-E3BA1D18AB20}" srcOrd="1" destOrd="0" presId="urn:microsoft.com/office/officeart/2005/8/layout/orgChart1"/>
    <dgm:cxn modelId="{58864C77-3570-4F2F-A80B-137B2452DEE0}" type="presOf" srcId="{3EF60A7F-15A7-4420-8108-2D024CEA94BF}" destId="{1BCACCA3-4800-4524-BCE8-CCB20EDEB827}" srcOrd="0" destOrd="0" presId="urn:microsoft.com/office/officeart/2005/8/layout/orgChart1"/>
    <dgm:cxn modelId="{1F8B0687-4027-41CB-B625-A103CBD6724E}" type="presOf" srcId="{D653C536-4CBE-44D6-9F5D-5BA8035161FF}" destId="{E3999B1A-AB6C-480A-A4B8-6C714CFAB9E3}" srcOrd="1" destOrd="0" presId="urn:microsoft.com/office/officeart/2005/8/layout/orgChart1"/>
    <dgm:cxn modelId="{1D03428E-06BE-43C7-B2F9-161F51D68576}" type="presOf" srcId="{D50BF13E-4C77-4B9D-8669-5727B431D064}" destId="{590BA38F-219E-48C3-9C7C-D7B41BE41ABE}" srcOrd="0" destOrd="0" presId="urn:microsoft.com/office/officeart/2005/8/layout/orgChart1"/>
    <dgm:cxn modelId="{32C9B0D3-2973-40C4-9172-D97AE03AB10B}" srcId="{3EF60A7F-15A7-4420-8108-2D024CEA94BF}" destId="{BBA390B3-E3C5-45B4-9F9E-9C0681E33CC2}" srcOrd="0" destOrd="0" parTransId="{04B4DBCA-58CC-4664-AEEC-C9FC2E4D03FB}" sibTransId="{48EE5D95-2E6C-41D8-BEF1-E7FF2579D133}"/>
    <dgm:cxn modelId="{5D68B3F2-27EC-4885-AE8C-74A3AF6C9321}" type="presParOf" srcId="{1BCACCA3-4800-4524-BCE8-CCB20EDEB827}" destId="{29AB189B-8721-46AB-B24B-7F90D43981E6}" srcOrd="0" destOrd="0" presId="urn:microsoft.com/office/officeart/2005/8/layout/orgChart1"/>
    <dgm:cxn modelId="{14FE83FD-AAB1-404B-8D77-20B5E3E6A2A4}" type="presParOf" srcId="{29AB189B-8721-46AB-B24B-7F90D43981E6}" destId="{AD27B5FE-04C9-4CFF-8D6C-1AF387E59297}" srcOrd="0" destOrd="0" presId="urn:microsoft.com/office/officeart/2005/8/layout/orgChart1"/>
    <dgm:cxn modelId="{3D9E7CBA-01C4-420E-85AA-58E438A146DB}" type="presParOf" srcId="{AD27B5FE-04C9-4CFF-8D6C-1AF387E59297}" destId="{A8D1E50F-30A6-45E5-8032-453690F6F330}" srcOrd="0" destOrd="0" presId="urn:microsoft.com/office/officeart/2005/8/layout/orgChart1"/>
    <dgm:cxn modelId="{1F4C6035-D5F2-48D1-A200-F75DCE246299}" type="presParOf" srcId="{AD27B5FE-04C9-4CFF-8D6C-1AF387E59297}" destId="{ED1218A7-1FF9-47A8-B29A-E3BA1D18AB20}" srcOrd="1" destOrd="0" presId="urn:microsoft.com/office/officeart/2005/8/layout/orgChart1"/>
    <dgm:cxn modelId="{260F99A8-1EF4-4CA4-A4E8-0AD5A0219E9A}" type="presParOf" srcId="{29AB189B-8721-46AB-B24B-7F90D43981E6}" destId="{53289D89-26E1-4125-B4A8-19A6A475E902}" srcOrd="1" destOrd="0" presId="urn:microsoft.com/office/officeart/2005/8/layout/orgChart1"/>
    <dgm:cxn modelId="{7492ACF6-5D70-42CC-9EE2-33B62EFBAAEF}" type="presParOf" srcId="{53289D89-26E1-4125-B4A8-19A6A475E902}" destId="{590BA38F-219E-48C3-9C7C-D7B41BE41ABE}" srcOrd="0" destOrd="0" presId="urn:microsoft.com/office/officeart/2005/8/layout/orgChart1"/>
    <dgm:cxn modelId="{D6AF76FB-090E-4B9E-B057-00F098AAC9E4}" type="presParOf" srcId="{53289D89-26E1-4125-B4A8-19A6A475E902}" destId="{42E1B855-10BA-4B18-97F3-9969EA56DF71}" srcOrd="1" destOrd="0" presId="urn:microsoft.com/office/officeart/2005/8/layout/orgChart1"/>
    <dgm:cxn modelId="{96CE8AA2-D642-43EC-9EB3-47496B8FB139}" type="presParOf" srcId="{42E1B855-10BA-4B18-97F3-9969EA56DF71}" destId="{2BF51DE4-7551-4732-B3B7-91395265C2FB}" srcOrd="0" destOrd="0" presId="urn:microsoft.com/office/officeart/2005/8/layout/orgChart1"/>
    <dgm:cxn modelId="{62E7BCA3-021A-4336-B3F4-581CB1C8159E}" type="presParOf" srcId="{2BF51DE4-7551-4732-B3B7-91395265C2FB}" destId="{3464C928-988C-4899-89F5-14563E458BC4}" srcOrd="0" destOrd="0" presId="urn:microsoft.com/office/officeart/2005/8/layout/orgChart1"/>
    <dgm:cxn modelId="{7058CA22-837C-4752-80E0-FDD4C242D86F}" type="presParOf" srcId="{2BF51DE4-7551-4732-B3B7-91395265C2FB}" destId="{E3999B1A-AB6C-480A-A4B8-6C714CFAB9E3}" srcOrd="1" destOrd="0" presId="urn:microsoft.com/office/officeart/2005/8/layout/orgChart1"/>
    <dgm:cxn modelId="{D8B7DC16-19AE-4F07-A31B-C0EA24418933}" type="presParOf" srcId="{42E1B855-10BA-4B18-97F3-9969EA56DF71}" destId="{5C4DE95A-78FF-4D14-A446-1294C580EBFA}" srcOrd="1" destOrd="0" presId="urn:microsoft.com/office/officeart/2005/8/layout/orgChart1"/>
    <dgm:cxn modelId="{2F730353-FAE9-4E30-960F-7A5634EE2D74}" type="presParOf" srcId="{42E1B855-10BA-4B18-97F3-9969EA56DF71}" destId="{DBD41C0C-A7D5-429A-B283-D275460C080F}" srcOrd="2" destOrd="0" presId="urn:microsoft.com/office/officeart/2005/8/layout/orgChart1"/>
    <dgm:cxn modelId="{3679B1F1-912E-4945-AA2E-0825A0EC0170}" type="presParOf" srcId="{29AB189B-8721-46AB-B24B-7F90D43981E6}" destId="{21B5C93D-CFB1-4FAC-A743-8D1C4C879586}"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F60A7F-15A7-4420-8108-2D024CEA94BF}"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ru-RU"/>
        </a:p>
      </dgm:t>
    </dgm:pt>
    <dgm:pt modelId="{BBA390B3-E3C5-45B4-9F9E-9C0681E33CC2}">
      <dgm:prSet phldrT="[Текст]" custT="1">
        <dgm:style>
          <a:lnRef idx="1">
            <a:schemeClr val="accent3"/>
          </a:lnRef>
          <a:fillRef idx="2">
            <a:schemeClr val="accent3"/>
          </a:fillRef>
          <a:effectRef idx="1">
            <a:schemeClr val="accent3"/>
          </a:effectRef>
          <a:fontRef idx="minor">
            <a:schemeClr val="dk1"/>
          </a:fontRef>
        </dgm:style>
      </dgm:prSet>
      <dgm:spPr>
        <a:solidFill>
          <a:srgbClr val="F5EFEB"/>
        </a:solidFill>
        <a:ln w="19050">
          <a:solidFill>
            <a:srgbClr val="FF4D33"/>
          </a:solidFill>
        </a:ln>
        <a:effectLst/>
      </dgm:spPr>
      <dgm:t>
        <a:bodyPr/>
        <a:lstStyle/>
        <a:p>
          <a:r>
            <a:rPr lang="en-US" sz="1400" dirty="0"/>
            <a:t>With employee’s consent</a:t>
          </a:r>
          <a:endParaRPr lang="ru-RU" sz="1400" dirty="0"/>
        </a:p>
      </dgm:t>
    </dgm:pt>
    <dgm:pt modelId="{04B4DBCA-58CC-4664-AEEC-C9FC2E4D03FB}" type="parTrans" cxnId="{32C9B0D3-2973-40C4-9172-D97AE03AB10B}">
      <dgm:prSet/>
      <dgm:spPr/>
      <dgm:t>
        <a:bodyPr/>
        <a:lstStyle/>
        <a:p>
          <a:endParaRPr lang="ru-RU"/>
        </a:p>
      </dgm:t>
    </dgm:pt>
    <dgm:pt modelId="{48EE5D95-2E6C-41D8-BEF1-E7FF2579D133}" type="sibTrans" cxnId="{32C9B0D3-2973-40C4-9172-D97AE03AB10B}">
      <dgm:prSet/>
      <dgm:spPr/>
      <dgm:t>
        <a:bodyPr/>
        <a:lstStyle/>
        <a:p>
          <a:endParaRPr lang="ru-RU"/>
        </a:p>
      </dgm:t>
    </dgm:pt>
    <dgm:pt modelId="{D653C536-4CBE-44D6-9F5D-5BA8035161FF}">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400" dirty="0"/>
            <a:t>transfer to remote work</a:t>
          </a:r>
          <a:endParaRPr lang="ru-RU" sz="1400" dirty="0"/>
        </a:p>
      </dgm:t>
    </dgm:pt>
    <dgm:pt modelId="{D50BF13E-4C77-4B9D-8669-5727B431D064}" type="parTrans" cxnId="{8DA13871-EDD5-49C7-A845-B897E26EE958}">
      <dgm:prSet/>
      <dgm:spPr>
        <a:ln w="19050">
          <a:solidFill>
            <a:srgbClr val="FF4D33"/>
          </a:solidFill>
        </a:ln>
      </dgm:spPr>
      <dgm:t>
        <a:bodyPr/>
        <a:lstStyle/>
        <a:p>
          <a:endParaRPr lang="ru-RU"/>
        </a:p>
      </dgm:t>
    </dgm:pt>
    <dgm:pt modelId="{8BDE4EB8-7213-4A9A-AC1A-0F746789C0DE}" type="sibTrans" cxnId="{8DA13871-EDD5-49C7-A845-B897E26EE958}">
      <dgm:prSet/>
      <dgm:spPr/>
      <dgm:t>
        <a:bodyPr/>
        <a:lstStyle/>
        <a:p>
          <a:endParaRPr lang="ru-RU"/>
        </a:p>
      </dgm:t>
    </dgm:pt>
    <dgm:pt modelId="{CE92B2A3-23AB-429F-B3BB-1A1C9593019D}">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400" dirty="0"/>
            <a:t>reducing working hours</a:t>
          </a:r>
          <a:endParaRPr lang="ru-RU" sz="1400" dirty="0"/>
        </a:p>
      </dgm:t>
    </dgm:pt>
    <dgm:pt modelId="{D7ADF2D8-FBA4-4E24-811A-DD03CDC223D9}" type="parTrans" cxnId="{73E7F047-066D-4F6C-B43C-DC15863F60E9}">
      <dgm:prSet/>
      <dgm:spPr>
        <a:ln w="19050">
          <a:solidFill>
            <a:srgbClr val="FF4D33"/>
          </a:solidFill>
        </a:ln>
      </dgm:spPr>
      <dgm:t>
        <a:bodyPr/>
        <a:lstStyle/>
        <a:p>
          <a:endParaRPr lang="ru-RU"/>
        </a:p>
      </dgm:t>
    </dgm:pt>
    <dgm:pt modelId="{7A1F7851-476F-4720-9877-339CA38F98A5}" type="sibTrans" cxnId="{73E7F047-066D-4F6C-B43C-DC15863F60E9}">
      <dgm:prSet/>
      <dgm:spPr/>
      <dgm:t>
        <a:bodyPr/>
        <a:lstStyle/>
        <a:p>
          <a:endParaRPr lang="ru-RU"/>
        </a:p>
      </dgm:t>
    </dgm:pt>
    <dgm:pt modelId="{924ACBDA-1E1D-475F-AE1D-DA64D2F7384A}">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400" dirty="0"/>
            <a:t>transfer to another work (position)</a:t>
          </a:r>
          <a:endParaRPr lang="ru-RU" sz="1400" dirty="0"/>
        </a:p>
      </dgm:t>
    </dgm:pt>
    <dgm:pt modelId="{860C1990-5A6A-4057-9E5A-2DDD5B270D8F}" type="parTrans" cxnId="{FFB2D4CD-A3F1-4B66-BFFC-CF6CAA383688}">
      <dgm:prSet/>
      <dgm:spPr>
        <a:ln w="19050">
          <a:solidFill>
            <a:srgbClr val="FF4D33"/>
          </a:solidFill>
        </a:ln>
      </dgm:spPr>
      <dgm:t>
        <a:bodyPr/>
        <a:lstStyle/>
        <a:p>
          <a:endParaRPr lang="ru-RU"/>
        </a:p>
      </dgm:t>
    </dgm:pt>
    <dgm:pt modelId="{1760E356-E4B6-4DFA-9861-657C5F84A38F}" type="sibTrans" cxnId="{FFB2D4CD-A3F1-4B66-BFFC-CF6CAA383688}">
      <dgm:prSet/>
      <dgm:spPr/>
      <dgm:t>
        <a:bodyPr/>
        <a:lstStyle/>
        <a:p>
          <a:endParaRPr lang="ru-RU"/>
        </a:p>
      </dgm:t>
    </dgm:pt>
    <dgm:pt modelId="{3270ACD9-F1FE-44D5-91DE-E7B9CC9872D9}">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400" dirty="0"/>
            <a:t>granting paid/unpaid leave</a:t>
          </a:r>
          <a:endParaRPr lang="ru-RU" sz="1400" dirty="0"/>
        </a:p>
      </dgm:t>
    </dgm:pt>
    <dgm:pt modelId="{7F0119F2-18CC-414E-9717-3C41707CE07F}" type="parTrans" cxnId="{23A5A7B0-9A40-4D21-A5DD-4F2111B67A30}">
      <dgm:prSet/>
      <dgm:spPr>
        <a:solidFill>
          <a:schemeClr val="tx2"/>
        </a:solidFill>
        <a:ln w="19050">
          <a:solidFill>
            <a:srgbClr val="FF4D33"/>
          </a:solidFill>
        </a:ln>
      </dgm:spPr>
      <dgm:t>
        <a:bodyPr/>
        <a:lstStyle/>
        <a:p>
          <a:endParaRPr lang="ru-RU"/>
        </a:p>
      </dgm:t>
    </dgm:pt>
    <dgm:pt modelId="{F88020DC-2228-4F4D-9FFA-54271B7DF9D6}" type="sibTrans" cxnId="{23A5A7B0-9A40-4D21-A5DD-4F2111B67A30}">
      <dgm:prSet/>
      <dgm:spPr/>
      <dgm:t>
        <a:bodyPr/>
        <a:lstStyle/>
        <a:p>
          <a:endParaRPr lang="ru-RU"/>
        </a:p>
      </dgm:t>
    </dgm:pt>
    <dgm:pt modelId="{8658B7B8-D83D-402E-9BFA-2CEB27DA63B0}" type="pres">
      <dgm:prSet presAssocID="{3EF60A7F-15A7-4420-8108-2D024CEA94BF}" presName="hierChild1" presStyleCnt="0">
        <dgm:presLayoutVars>
          <dgm:orgChart val="1"/>
          <dgm:chPref val="1"/>
          <dgm:dir/>
          <dgm:animOne val="branch"/>
          <dgm:animLvl val="lvl"/>
          <dgm:resizeHandles/>
        </dgm:presLayoutVars>
      </dgm:prSet>
      <dgm:spPr/>
    </dgm:pt>
    <dgm:pt modelId="{974FA690-9AC4-4D5F-9F7E-037BDB511AB0}" type="pres">
      <dgm:prSet presAssocID="{BBA390B3-E3C5-45B4-9F9E-9C0681E33CC2}" presName="hierRoot1" presStyleCnt="0">
        <dgm:presLayoutVars>
          <dgm:hierBranch val="init"/>
        </dgm:presLayoutVars>
      </dgm:prSet>
      <dgm:spPr/>
    </dgm:pt>
    <dgm:pt modelId="{E4FAA5F7-66FA-4220-92CC-275A9C9A3D53}" type="pres">
      <dgm:prSet presAssocID="{BBA390B3-E3C5-45B4-9F9E-9C0681E33CC2}" presName="rootComposite1" presStyleCnt="0"/>
      <dgm:spPr/>
    </dgm:pt>
    <dgm:pt modelId="{83893CA0-5231-4B01-9C70-E342EC5F8ACD}" type="pres">
      <dgm:prSet presAssocID="{BBA390B3-E3C5-45B4-9F9E-9C0681E33CC2}" presName="rootText1" presStyleLbl="node0" presStyleIdx="0" presStyleCnt="1">
        <dgm:presLayoutVars>
          <dgm:chPref val="3"/>
        </dgm:presLayoutVars>
      </dgm:prSet>
      <dgm:spPr>
        <a:prstGeom prst="roundRect">
          <a:avLst/>
        </a:prstGeom>
      </dgm:spPr>
    </dgm:pt>
    <dgm:pt modelId="{B192F5B8-E06A-48CA-BF04-339FF09C436C}" type="pres">
      <dgm:prSet presAssocID="{BBA390B3-E3C5-45B4-9F9E-9C0681E33CC2}" presName="rootConnector1" presStyleLbl="node1" presStyleIdx="0" presStyleCnt="0"/>
      <dgm:spPr/>
    </dgm:pt>
    <dgm:pt modelId="{BC2C7466-EA57-4E70-9F46-97E708B7D8A0}" type="pres">
      <dgm:prSet presAssocID="{BBA390B3-E3C5-45B4-9F9E-9C0681E33CC2}" presName="hierChild2" presStyleCnt="0"/>
      <dgm:spPr/>
    </dgm:pt>
    <dgm:pt modelId="{2D4E5864-2B98-4349-96F6-7C8DFEF02382}" type="pres">
      <dgm:prSet presAssocID="{D50BF13E-4C77-4B9D-8669-5727B431D064}" presName="Name64" presStyleLbl="parChTrans1D2" presStyleIdx="0" presStyleCnt="4"/>
      <dgm:spPr/>
    </dgm:pt>
    <dgm:pt modelId="{F3D17589-2BFD-4DF6-ACDF-256E4A538CBE}" type="pres">
      <dgm:prSet presAssocID="{D653C536-4CBE-44D6-9F5D-5BA8035161FF}" presName="hierRoot2" presStyleCnt="0">
        <dgm:presLayoutVars>
          <dgm:hierBranch val="init"/>
        </dgm:presLayoutVars>
      </dgm:prSet>
      <dgm:spPr/>
    </dgm:pt>
    <dgm:pt modelId="{3998229C-FC7B-40B9-8401-0E6860ABC55B}" type="pres">
      <dgm:prSet presAssocID="{D653C536-4CBE-44D6-9F5D-5BA8035161FF}" presName="rootComposite" presStyleCnt="0"/>
      <dgm:spPr/>
    </dgm:pt>
    <dgm:pt modelId="{E37F279E-BC61-4BFE-A506-61402E1704F4}" type="pres">
      <dgm:prSet presAssocID="{D653C536-4CBE-44D6-9F5D-5BA8035161FF}" presName="rootText" presStyleLbl="node2" presStyleIdx="0" presStyleCnt="4">
        <dgm:presLayoutVars>
          <dgm:chPref val="3"/>
        </dgm:presLayoutVars>
      </dgm:prSet>
      <dgm:spPr>
        <a:prstGeom prst="roundRect">
          <a:avLst/>
        </a:prstGeom>
      </dgm:spPr>
    </dgm:pt>
    <dgm:pt modelId="{8DF7C173-FBD3-4BBE-95D9-A20DB02686AF}" type="pres">
      <dgm:prSet presAssocID="{D653C536-4CBE-44D6-9F5D-5BA8035161FF}" presName="rootConnector" presStyleLbl="node2" presStyleIdx="0" presStyleCnt="4"/>
      <dgm:spPr/>
    </dgm:pt>
    <dgm:pt modelId="{5F15B0E0-6B7D-4C91-941E-31120E5B118B}" type="pres">
      <dgm:prSet presAssocID="{D653C536-4CBE-44D6-9F5D-5BA8035161FF}" presName="hierChild4" presStyleCnt="0"/>
      <dgm:spPr/>
    </dgm:pt>
    <dgm:pt modelId="{F93D8F65-C4B6-4F2B-9290-0CE9AD31332B}" type="pres">
      <dgm:prSet presAssocID="{D653C536-4CBE-44D6-9F5D-5BA8035161FF}" presName="hierChild5" presStyleCnt="0"/>
      <dgm:spPr/>
    </dgm:pt>
    <dgm:pt modelId="{60C337D8-560F-426D-A399-A708AA5FCF66}" type="pres">
      <dgm:prSet presAssocID="{D7ADF2D8-FBA4-4E24-811A-DD03CDC223D9}" presName="Name64" presStyleLbl="parChTrans1D2" presStyleIdx="1" presStyleCnt="4"/>
      <dgm:spPr/>
    </dgm:pt>
    <dgm:pt modelId="{59BC6406-9C0A-4F83-B481-A1A9E84AE3DE}" type="pres">
      <dgm:prSet presAssocID="{CE92B2A3-23AB-429F-B3BB-1A1C9593019D}" presName="hierRoot2" presStyleCnt="0">
        <dgm:presLayoutVars>
          <dgm:hierBranch val="init"/>
        </dgm:presLayoutVars>
      </dgm:prSet>
      <dgm:spPr/>
    </dgm:pt>
    <dgm:pt modelId="{3C49B12E-CA54-41AF-9DDD-E2C6467195D6}" type="pres">
      <dgm:prSet presAssocID="{CE92B2A3-23AB-429F-B3BB-1A1C9593019D}" presName="rootComposite" presStyleCnt="0"/>
      <dgm:spPr/>
    </dgm:pt>
    <dgm:pt modelId="{F50F998D-F070-408A-8E6C-1A58AB670157}" type="pres">
      <dgm:prSet presAssocID="{CE92B2A3-23AB-429F-B3BB-1A1C9593019D}" presName="rootText" presStyleLbl="node2" presStyleIdx="1" presStyleCnt="4">
        <dgm:presLayoutVars>
          <dgm:chPref val="3"/>
        </dgm:presLayoutVars>
      </dgm:prSet>
      <dgm:spPr>
        <a:prstGeom prst="roundRect">
          <a:avLst/>
        </a:prstGeom>
      </dgm:spPr>
    </dgm:pt>
    <dgm:pt modelId="{CAADF964-7D80-4A47-BF7C-F686619E7E69}" type="pres">
      <dgm:prSet presAssocID="{CE92B2A3-23AB-429F-B3BB-1A1C9593019D}" presName="rootConnector" presStyleLbl="node2" presStyleIdx="1" presStyleCnt="4"/>
      <dgm:spPr/>
    </dgm:pt>
    <dgm:pt modelId="{1E3BB2BD-A709-43B1-B25F-AA4180C0E056}" type="pres">
      <dgm:prSet presAssocID="{CE92B2A3-23AB-429F-B3BB-1A1C9593019D}" presName="hierChild4" presStyleCnt="0"/>
      <dgm:spPr/>
    </dgm:pt>
    <dgm:pt modelId="{ED87FE14-923D-4E85-B667-FBA4C1494736}" type="pres">
      <dgm:prSet presAssocID="{CE92B2A3-23AB-429F-B3BB-1A1C9593019D}" presName="hierChild5" presStyleCnt="0"/>
      <dgm:spPr/>
    </dgm:pt>
    <dgm:pt modelId="{D2438F07-973D-43F4-BC71-46541F472DCA}" type="pres">
      <dgm:prSet presAssocID="{860C1990-5A6A-4057-9E5A-2DDD5B270D8F}" presName="Name64" presStyleLbl="parChTrans1D2" presStyleIdx="2" presStyleCnt="4"/>
      <dgm:spPr/>
    </dgm:pt>
    <dgm:pt modelId="{6296DD13-574E-48A3-8E80-8943168FCDB6}" type="pres">
      <dgm:prSet presAssocID="{924ACBDA-1E1D-475F-AE1D-DA64D2F7384A}" presName="hierRoot2" presStyleCnt="0">
        <dgm:presLayoutVars>
          <dgm:hierBranch val="init"/>
        </dgm:presLayoutVars>
      </dgm:prSet>
      <dgm:spPr/>
    </dgm:pt>
    <dgm:pt modelId="{E0CBFDB2-DD62-49CF-B2BD-A3F7B9A43F9F}" type="pres">
      <dgm:prSet presAssocID="{924ACBDA-1E1D-475F-AE1D-DA64D2F7384A}" presName="rootComposite" presStyleCnt="0"/>
      <dgm:spPr/>
    </dgm:pt>
    <dgm:pt modelId="{6F61F2D4-4B0B-4D57-B3BD-1A58E18D1ECD}" type="pres">
      <dgm:prSet presAssocID="{924ACBDA-1E1D-475F-AE1D-DA64D2F7384A}" presName="rootText" presStyleLbl="node2" presStyleIdx="2" presStyleCnt="4">
        <dgm:presLayoutVars>
          <dgm:chPref val="3"/>
        </dgm:presLayoutVars>
      </dgm:prSet>
      <dgm:spPr>
        <a:prstGeom prst="roundRect">
          <a:avLst/>
        </a:prstGeom>
      </dgm:spPr>
    </dgm:pt>
    <dgm:pt modelId="{ABA20AC9-0343-4593-B108-53528DBE3A98}" type="pres">
      <dgm:prSet presAssocID="{924ACBDA-1E1D-475F-AE1D-DA64D2F7384A}" presName="rootConnector" presStyleLbl="node2" presStyleIdx="2" presStyleCnt="4"/>
      <dgm:spPr/>
    </dgm:pt>
    <dgm:pt modelId="{D98F5513-9F8F-429F-BDBA-74D076F5A248}" type="pres">
      <dgm:prSet presAssocID="{924ACBDA-1E1D-475F-AE1D-DA64D2F7384A}" presName="hierChild4" presStyleCnt="0"/>
      <dgm:spPr/>
    </dgm:pt>
    <dgm:pt modelId="{9EA64B64-F404-45A0-8F80-F19C638BAE6A}" type="pres">
      <dgm:prSet presAssocID="{924ACBDA-1E1D-475F-AE1D-DA64D2F7384A}" presName="hierChild5" presStyleCnt="0"/>
      <dgm:spPr/>
    </dgm:pt>
    <dgm:pt modelId="{36C6AA8C-9703-40DC-95E1-4DA99795F6DE}" type="pres">
      <dgm:prSet presAssocID="{7F0119F2-18CC-414E-9717-3C41707CE07F}" presName="Name64" presStyleLbl="parChTrans1D2" presStyleIdx="3" presStyleCnt="4"/>
      <dgm:spPr/>
    </dgm:pt>
    <dgm:pt modelId="{5F2627AE-D8B1-4AF6-B1E6-F6781B1E98E3}" type="pres">
      <dgm:prSet presAssocID="{3270ACD9-F1FE-44D5-91DE-E7B9CC9872D9}" presName="hierRoot2" presStyleCnt="0">
        <dgm:presLayoutVars>
          <dgm:hierBranch val="init"/>
        </dgm:presLayoutVars>
      </dgm:prSet>
      <dgm:spPr/>
    </dgm:pt>
    <dgm:pt modelId="{5C8CEA36-A691-4D81-A125-A09041D7A8A4}" type="pres">
      <dgm:prSet presAssocID="{3270ACD9-F1FE-44D5-91DE-E7B9CC9872D9}" presName="rootComposite" presStyleCnt="0"/>
      <dgm:spPr/>
    </dgm:pt>
    <dgm:pt modelId="{91F5E65E-36B9-45C6-BCAA-AA16770C6D1E}" type="pres">
      <dgm:prSet presAssocID="{3270ACD9-F1FE-44D5-91DE-E7B9CC9872D9}" presName="rootText" presStyleLbl="node2" presStyleIdx="3" presStyleCnt="4">
        <dgm:presLayoutVars>
          <dgm:chPref val="3"/>
        </dgm:presLayoutVars>
      </dgm:prSet>
      <dgm:spPr>
        <a:prstGeom prst="roundRect">
          <a:avLst/>
        </a:prstGeom>
      </dgm:spPr>
    </dgm:pt>
    <dgm:pt modelId="{3F100515-2186-40CE-9BC2-75A3B5C45CFB}" type="pres">
      <dgm:prSet presAssocID="{3270ACD9-F1FE-44D5-91DE-E7B9CC9872D9}" presName="rootConnector" presStyleLbl="node2" presStyleIdx="3" presStyleCnt="4"/>
      <dgm:spPr/>
    </dgm:pt>
    <dgm:pt modelId="{AAD52CB7-95C0-4C7A-9618-AE60DAA25AB9}" type="pres">
      <dgm:prSet presAssocID="{3270ACD9-F1FE-44D5-91DE-E7B9CC9872D9}" presName="hierChild4" presStyleCnt="0"/>
      <dgm:spPr/>
    </dgm:pt>
    <dgm:pt modelId="{4FF04D3A-0C1A-415F-AD13-589DADE5BF25}" type="pres">
      <dgm:prSet presAssocID="{3270ACD9-F1FE-44D5-91DE-E7B9CC9872D9}" presName="hierChild5" presStyleCnt="0"/>
      <dgm:spPr/>
    </dgm:pt>
    <dgm:pt modelId="{A599937D-6DE7-4129-BFF1-D86A3A34122E}" type="pres">
      <dgm:prSet presAssocID="{BBA390B3-E3C5-45B4-9F9E-9C0681E33CC2}" presName="hierChild3" presStyleCnt="0"/>
      <dgm:spPr/>
    </dgm:pt>
  </dgm:ptLst>
  <dgm:cxnLst>
    <dgm:cxn modelId="{13209603-7F4B-4BB2-ABA7-701B2F70F222}" type="presOf" srcId="{CE92B2A3-23AB-429F-B3BB-1A1C9593019D}" destId="{CAADF964-7D80-4A47-BF7C-F686619E7E69}" srcOrd="1" destOrd="0" presId="urn:microsoft.com/office/officeart/2009/3/layout/HorizontalOrganizationChart"/>
    <dgm:cxn modelId="{4589D70E-E153-43DF-88BA-68566CECAC60}" type="presOf" srcId="{BBA390B3-E3C5-45B4-9F9E-9C0681E33CC2}" destId="{83893CA0-5231-4B01-9C70-E342EC5F8ACD}" srcOrd="0" destOrd="0" presId="urn:microsoft.com/office/officeart/2009/3/layout/HorizontalOrganizationChart"/>
    <dgm:cxn modelId="{2DFB1C10-5B69-4CB3-B6F5-1212D1992E3B}" type="presOf" srcId="{3270ACD9-F1FE-44D5-91DE-E7B9CC9872D9}" destId="{3F100515-2186-40CE-9BC2-75A3B5C45CFB}" srcOrd="1" destOrd="0" presId="urn:microsoft.com/office/officeart/2009/3/layout/HorizontalOrganizationChart"/>
    <dgm:cxn modelId="{7EA5CF1B-6803-4F5C-81EE-01007222E17B}" type="presOf" srcId="{BBA390B3-E3C5-45B4-9F9E-9C0681E33CC2}" destId="{B192F5B8-E06A-48CA-BF04-339FF09C436C}" srcOrd="1" destOrd="0" presId="urn:microsoft.com/office/officeart/2009/3/layout/HorizontalOrganizationChart"/>
    <dgm:cxn modelId="{0DA7EE1D-23C7-4229-A74F-9310052FA209}" type="presOf" srcId="{860C1990-5A6A-4057-9E5A-2DDD5B270D8F}" destId="{D2438F07-973D-43F4-BC71-46541F472DCA}" srcOrd="0" destOrd="0" presId="urn:microsoft.com/office/officeart/2009/3/layout/HorizontalOrganizationChart"/>
    <dgm:cxn modelId="{E8336F22-BC4A-418B-9850-1B0B30DD9326}" type="presOf" srcId="{D50BF13E-4C77-4B9D-8669-5727B431D064}" destId="{2D4E5864-2B98-4349-96F6-7C8DFEF02382}" srcOrd="0" destOrd="0" presId="urn:microsoft.com/office/officeart/2009/3/layout/HorizontalOrganizationChart"/>
    <dgm:cxn modelId="{C6FF5F2C-DF4A-4E1B-8349-9014DAEDC92B}" type="presOf" srcId="{3270ACD9-F1FE-44D5-91DE-E7B9CC9872D9}" destId="{91F5E65E-36B9-45C6-BCAA-AA16770C6D1E}" srcOrd="0" destOrd="0" presId="urn:microsoft.com/office/officeart/2009/3/layout/HorizontalOrganizationChart"/>
    <dgm:cxn modelId="{B4B81E63-3AC7-4889-8C3D-6CC7F93FC04F}" type="presOf" srcId="{924ACBDA-1E1D-475F-AE1D-DA64D2F7384A}" destId="{ABA20AC9-0343-4593-B108-53528DBE3A98}" srcOrd="1" destOrd="0" presId="urn:microsoft.com/office/officeart/2009/3/layout/HorizontalOrganizationChart"/>
    <dgm:cxn modelId="{73E7F047-066D-4F6C-B43C-DC15863F60E9}" srcId="{BBA390B3-E3C5-45B4-9F9E-9C0681E33CC2}" destId="{CE92B2A3-23AB-429F-B3BB-1A1C9593019D}" srcOrd="1" destOrd="0" parTransId="{D7ADF2D8-FBA4-4E24-811A-DD03CDC223D9}" sibTransId="{7A1F7851-476F-4720-9877-339CA38F98A5}"/>
    <dgm:cxn modelId="{8DA13871-EDD5-49C7-A845-B897E26EE958}" srcId="{BBA390B3-E3C5-45B4-9F9E-9C0681E33CC2}" destId="{D653C536-4CBE-44D6-9F5D-5BA8035161FF}" srcOrd="0" destOrd="0" parTransId="{D50BF13E-4C77-4B9D-8669-5727B431D064}" sibTransId="{8BDE4EB8-7213-4A9A-AC1A-0F746789C0DE}"/>
    <dgm:cxn modelId="{D382595A-DB75-45FE-B8CF-6D245A83D19F}" type="presOf" srcId="{D653C536-4CBE-44D6-9F5D-5BA8035161FF}" destId="{E37F279E-BC61-4BFE-A506-61402E1704F4}" srcOrd="0" destOrd="0" presId="urn:microsoft.com/office/officeart/2009/3/layout/HorizontalOrganizationChart"/>
    <dgm:cxn modelId="{5F26F08C-75F8-48EA-89DC-DC0753130160}" type="presOf" srcId="{3EF60A7F-15A7-4420-8108-2D024CEA94BF}" destId="{8658B7B8-D83D-402E-9BFA-2CEB27DA63B0}" srcOrd="0" destOrd="0" presId="urn:microsoft.com/office/officeart/2009/3/layout/HorizontalOrganizationChart"/>
    <dgm:cxn modelId="{302DDB91-497D-45AC-8CC6-C4B0A5E9087E}" type="presOf" srcId="{7F0119F2-18CC-414E-9717-3C41707CE07F}" destId="{36C6AA8C-9703-40DC-95E1-4DA99795F6DE}" srcOrd="0" destOrd="0" presId="urn:microsoft.com/office/officeart/2009/3/layout/HorizontalOrganizationChart"/>
    <dgm:cxn modelId="{6621AE9C-C799-4FB4-87EB-2398B6193985}" type="presOf" srcId="{D7ADF2D8-FBA4-4E24-811A-DD03CDC223D9}" destId="{60C337D8-560F-426D-A399-A708AA5FCF66}" srcOrd="0" destOrd="0" presId="urn:microsoft.com/office/officeart/2009/3/layout/HorizontalOrganizationChart"/>
    <dgm:cxn modelId="{398746AE-B43B-4457-A5DF-66308A0846C5}" type="presOf" srcId="{CE92B2A3-23AB-429F-B3BB-1A1C9593019D}" destId="{F50F998D-F070-408A-8E6C-1A58AB670157}" srcOrd="0" destOrd="0" presId="urn:microsoft.com/office/officeart/2009/3/layout/HorizontalOrganizationChart"/>
    <dgm:cxn modelId="{23A5A7B0-9A40-4D21-A5DD-4F2111B67A30}" srcId="{BBA390B3-E3C5-45B4-9F9E-9C0681E33CC2}" destId="{3270ACD9-F1FE-44D5-91DE-E7B9CC9872D9}" srcOrd="3" destOrd="0" parTransId="{7F0119F2-18CC-414E-9717-3C41707CE07F}" sibTransId="{F88020DC-2228-4F4D-9FFA-54271B7DF9D6}"/>
    <dgm:cxn modelId="{A2CCB8B6-790A-4C9E-BB42-04DC3CFF5755}" type="presOf" srcId="{924ACBDA-1E1D-475F-AE1D-DA64D2F7384A}" destId="{6F61F2D4-4B0B-4D57-B3BD-1A58E18D1ECD}" srcOrd="0" destOrd="0" presId="urn:microsoft.com/office/officeart/2009/3/layout/HorizontalOrganizationChart"/>
    <dgm:cxn modelId="{FFB2D4CD-A3F1-4B66-BFFC-CF6CAA383688}" srcId="{BBA390B3-E3C5-45B4-9F9E-9C0681E33CC2}" destId="{924ACBDA-1E1D-475F-AE1D-DA64D2F7384A}" srcOrd="2" destOrd="0" parTransId="{860C1990-5A6A-4057-9E5A-2DDD5B270D8F}" sibTransId="{1760E356-E4B6-4DFA-9861-657C5F84A38F}"/>
    <dgm:cxn modelId="{32C9B0D3-2973-40C4-9172-D97AE03AB10B}" srcId="{3EF60A7F-15A7-4420-8108-2D024CEA94BF}" destId="{BBA390B3-E3C5-45B4-9F9E-9C0681E33CC2}" srcOrd="0" destOrd="0" parTransId="{04B4DBCA-58CC-4664-AEEC-C9FC2E4D03FB}" sibTransId="{48EE5D95-2E6C-41D8-BEF1-E7FF2579D133}"/>
    <dgm:cxn modelId="{6E1B71FA-E76C-4093-8455-30C3F5E7B97A}" type="presOf" srcId="{D653C536-4CBE-44D6-9F5D-5BA8035161FF}" destId="{8DF7C173-FBD3-4BBE-95D9-A20DB02686AF}" srcOrd="1" destOrd="0" presId="urn:microsoft.com/office/officeart/2009/3/layout/HorizontalOrganizationChart"/>
    <dgm:cxn modelId="{1D843711-113A-4127-AD10-3907C2149CEA}" type="presParOf" srcId="{8658B7B8-D83D-402E-9BFA-2CEB27DA63B0}" destId="{974FA690-9AC4-4D5F-9F7E-037BDB511AB0}" srcOrd="0" destOrd="0" presId="urn:microsoft.com/office/officeart/2009/3/layout/HorizontalOrganizationChart"/>
    <dgm:cxn modelId="{5B6EC97A-B852-4833-B386-6440F4908074}" type="presParOf" srcId="{974FA690-9AC4-4D5F-9F7E-037BDB511AB0}" destId="{E4FAA5F7-66FA-4220-92CC-275A9C9A3D53}" srcOrd="0" destOrd="0" presId="urn:microsoft.com/office/officeart/2009/3/layout/HorizontalOrganizationChart"/>
    <dgm:cxn modelId="{3536F0EB-F66B-4D5B-B80A-29649FCD9930}" type="presParOf" srcId="{E4FAA5F7-66FA-4220-92CC-275A9C9A3D53}" destId="{83893CA0-5231-4B01-9C70-E342EC5F8ACD}" srcOrd="0" destOrd="0" presId="urn:microsoft.com/office/officeart/2009/3/layout/HorizontalOrganizationChart"/>
    <dgm:cxn modelId="{B9B04F38-DD4F-475E-B9D3-B3729D82776B}" type="presParOf" srcId="{E4FAA5F7-66FA-4220-92CC-275A9C9A3D53}" destId="{B192F5B8-E06A-48CA-BF04-339FF09C436C}" srcOrd="1" destOrd="0" presId="urn:microsoft.com/office/officeart/2009/3/layout/HorizontalOrganizationChart"/>
    <dgm:cxn modelId="{B2E116A9-243C-407B-8366-88AA0925300F}" type="presParOf" srcId="{974FA690-9AC4-4D5F-9F7E-037BDB511AB0}" destId="{BC2C7466-EA57-4E70-9F46-97E708B7D8A0}" srcOrd="1" destOrd="0" presId="urn:microsoft.com/office/officeart/2009/3/layout/HorizontalOrganizationChart"/>
    <dgm:cxn modelId="{899CF70B-37AF-432F-8803-4A646C3CC365}" type="presParOf" srcId="{BC2C7466-EA57-4E70-9F46-97E708B7D8A0}" destId="{2D4E5864-2B98-4349-96F6-7C8DFEF02382}" srcOrd="0" destOrd="0" presId="urn:microsoft.com/office/officeart/2009/3/layout/HorizontalOrganizationChart"/>
    <dgm:cxn modelId="{91D359FA-93DC-446F-9A7F-72C1E86184F3}" type="presParOf" srcId="{BC2C7466-EA57-4E70-9F46-97E708B7D8A0}" destId="{F3D17589-2BFD-4DF6-ACDF-256E4A538CBE}" srcOrd="1" destOrd="0" presId="urn:microsoft.com/office/officeart/2009/3/layout/HorizontalOrganizationChart"/>
    <dgm:cxn modelId="{7764F9CC-D624-4E47-9BC7-C3EF0D944D50}" type="presParOf" srcId="{F3D17589-2BFD-4DF6-ACDF-256E4A538CBE}" destId="{3998229C-FC7B-40B9-8401-0E6860ABC55B}" srcOrd="0" destOrd="0" presId="urn:microsoft.com/office/officeart/2009/3/layout/HorizontalOrganizationChart"/>
    <dgm:cxn modelId="{FE64E628-9401-4A73-9695-8EE8B7B01464}" type="presParOf" srcId="{3998229C-FC7B-40B9-8401-0E6860ABC55B}" destId="{E37F279E-BC61-4BFE-A506-61402E1704F4}" srcOrd="0" destOrd="0" presId="urn:microsoft.com/office/officeart/2009/3/layout/HorizontalOrganizationChart"/>
    <dgm:cxn modelId="{818A5777-2290-4C80-88FF-49332E0020DE}" type="presParOf" srcId="{3998229C-FC7B-40B9-8401-0E6860ABC55B}" destId="{8DF7C173-FBD3-4BBE-95D9-A20DB02686AF}" srcOrd="1" destOrd="0" presId="urn:microsoft.com/office/officeart/2009/3/layout/HorizontalOrganizationChart"/>
    <dgm:cxn modelId="{718B6061-5E6A-4656-A9A3-D85621BAC3E6}" type="presParOf" srcId="{F3D17589-2BFD-4DF6-ACDF-256E4A538CBE}" destId="{5F15B0E0-6B7D-4C91-941E-31120E5B118B}" srcOrd="1" destOrd="0" presId="urn:microsoft.com/office/officeart/2009/3/layout/HorizontalOrganizationChart"/>
    <dgm:cxn modelId="{98437DA5-566B-48E0-86A5-5062AF63B20A}" type="presParOf" srcId="{F3D17589-2BFD-4DF6-ACDF-256E4A538CBE}" destId="{F93D8F65-C4B6-4F2B-9290-0CE9AD31332B}" srcOrd="2" destOrd="0" presId="urn:microsoft.com/office/officeart/2009/3/layout/HorizontalOrganizationChart"/>
    <dgm:cxn modelId="{378CD515-EE3B-4941-9FB0-C43C8DC0D92A}" type="presParOf" srcId="{BC2C7466-EA57-4E70-9F46-97E708B7D8A0}" destId="{60C337D8-560F-426D-A399-A708AA5FCF66}" srcOrd="2" destOrd="0" presId="urn:microsoft.com/office/officeart/2009/3/layout/HorizontalOrganizationChart"/>
    <dgm:cxn modelId="{A15B590E-32CA-4894-9153-9DA588486FD7}" type="presParOf" srcId="{BC2C7466-EA57-4E70-9F46-97E708B7D8A0}" destId="{59BC6406-9C0A-4F83-B481-A1A9E84AE3DE}" srcOrd="3" destOrd="0" presId="urn:microsoft.com/office/officeart/2009/3/layout/HorizontalOrganizationChart"/>
    <dgm:cxn modelId="{5D5EBD73-5809-468F-9533-6A7A1F05FBD6}" type="presParOf" srcId="{59BC6406-9C0A-4F83-B481-A1A9E84AE3DE}" destId="{3C49B12E-CA54-41AF-9DDD-E2C6467195D6}" srcOrd="0" destOrd="0" presId="urn:microsoft.com/office/officeart/2009/3/layout/HorizontalOrganizationChart"/>
    <dgm:cxn modelId="{DB8AB617-FFCB-4EDE-9F11-B12612B08473}" type="presParOf" srcId="{3C49B12E-CA54-41AF-9DDD-E2C6467195D6}" destId="{F50F998D-F070-408A-8E6C-1A58AB670157}" srcOrd="0" destOrd="0" presId="urn:microsoft.com/office/officeart/2009/3/layout/HorizontalOrganizationChart"/>
    <dgm:cxn modelId="{453D29FE-347C-4D2A-98DC-F92716B219DD}" type="presParOf" srcId="{3C49B12E-CA54-41AF-9DDD-E2C6467195D6}" destId="{CAADF964-7D80-4A47-BF7C-F686619E7E69}" srcOrd="1" destOrd="0" presId="urn:microsoft.com/office/officeart/2009/3/layout/HorizontalOrganizationChart"/>
    <dgm:cxn modelId="{234E588C-50B8-44A2-8F58-A798FC949F90}" type="presParOf" srcId="{59BC6406-9C0A-4F83-B481-A1A9E84AE3DE}" destId="{1E3BB2BD-A709-43B1-B25F-AA4180C0E056}" srcOrd="1" destOrd="0" presId="urn:microsoft.com/office/officeart/2009/3/layout/HorizontalOrganizationChart"/>
    <dgm:cxn modelId="{3D26C103-C91A-4AA9-86E6-0016CA5D651F}" type="presParOf" srcId="{59BC6406-9C0A-4F83-B481-A1A9E84AE3DE}" destId="{ED87FE14-923D-4E85-B667-FBA4C1494736}" srcOrd="2" destOrd="0" presId="urn:microsoft.com/office/officeart/2009/3/layout/HorizontalOrganizationChart"/>
    <dgm:cxn modelId="{758B13A8-8198-4EAE-89D6-2309A5E8A7C9}" type="presParOf" srcId="{BC2C7466-EA57-4E70-9F46-97E708B7D8A0}" destId="{D2438F07-973D-43F4-BC71-46541F472DCA}" srcOrd="4" destOrd="0" presId="urn:microsoft.com/office/officeart/2009/3/layout/HorizontalOrganizationChart"/>
    <dgm:cxn modelId="{0EF0475D-CCEA-4AFF-8CC3-D53E94F551BC}" type="presParOf" srcId="{BC2C7466-EA57-4E70-9F46-97E708B7D8A0}" destId="{6296DD13-574E-48A3-8E80-8943168FCDB6}" srcOrd="5" destOrd="0" presId="urn:microsoft.com/office/officeart/2009/3/layout/HorizontalOrganizationChart"/>
    <dgm:cxn modelId="{E33271F3-13C5-4B96-9DDF-5A7F9775B357}" type="presParOf" srcId="{6296DD13-574E-48A3-8E80-8943168FCDB6}" destId="{E0CBFDB2-DD62-49CF-B2BD-A3F7B9A43F9F}" srcOrd="0" destOrd="0" presId="urn:microsoft.com/office/officeart/2009/3/layout/HorizontalOrganizationChart"/>
    <dgm:cxn modelId="{477BED12-27F9-44B6-A68B-97FB0C366151}" type="presParOf" srcId="{E0CBFDB2-DD62-49CF-B2BD-A3F7B9A43F9F}" destId="{6F61F2D4-4B0B-4D57-B3BD-1A58E18D1ECD}" srcOrd="0" destOrd="0" presId="urn:microsoft.com/office/officeart/2009/3/layout/HorizontalOrganizationChart"/>
    <dgm:cxn modelId="{A51CA453-40C4-4AAD-855D-3F4066B1832D}" type="presParOf" srcId="{E0CBFDB2-DD62-49CF-B2BD-A3F7B9A43F9F}" destId="{ABA20AC9-0343-4593-B108-53528DBE3A98}" srcOrd="1" destOrd="0" presId="urn:microsoft.com/office/officeart/2009/3/layout/HorizontalOrganizationChart"/>
    <dgm:cxn modelId="{16F348E3-A433-4686-AA08-3A304DE52555}" type="presParOf" srcId="{6296DD13-574E-48A3-8E80-8943168FCDB6}" destId="{D98F5513-9F8F-429F-BDBA-74D076F5A248}" srcOrd="1" destOrd="0" presId="urn:microsoft.com/office/officeart/2009/3/layout/HorizontalOrganizationChart"/>
    <dgm:cxn modelId="{5D998EAC-840E-49CD-9D0B-9BBE865BD9C5}" type="presParOf" srcId="{6296DD13-574E-48A3-8E80-8943168FCDB6}" destId="{9EA64B64-F404-45A0-8F80-F19C638BAE6A}" srcOrd="2" destOrd="0" presId="urn:microsoft.com/office/officeart/2009/3/layout/HorizontalOrganizationChart"/>
    <dgm:cxn modelId="{F5919B9B-DD39-4D88-954F-0AEE225A877B}" type="presParOf" srcId="{BC2C7466-EA57-4E70-9F46-97E708B7D8A0}" destId="{36C6AA8C-9703-40DC-95E1-4DA99795F6DE}" srcOrd="6" destOrd="0" presId="urn:microsoft.com/office/officeart/2009/3/layout/HorizontalOrganizationChart"/>
    <dgm:cxn modelId="{93D1D344-2198-46AE-968F-1DFD728FB7B1}" type="presParOf" srcId="{BC2C7466-EA57-4E70-9F46-97E708B7D8A0}" destId="{5F2627AE-D8B1-4AF6-B1E6-F6781B1E98E3}" srcOrd="7" destOrd="0" presId="urn:microsoft.com/office/officeart/2009/3/layout/HorizontalOrganizationChart"/>
    <dgm:cxn modelId="{5791078D-3837-409D-89E3-9923D86D1929}" type="presParOf" srcId="{5F2627AE-D8B1-4AF6-B1E6-F6781B1E98E3}" destId="{5C8CEA36-A691-4D81-A125-A09041D7A8A4}" srcOrd="0" destOrd="0" presId="urn:microsoft.com/office/officeart/2009/3/layout/HorizontalOrganizationChart"/>
    <dgm:cxn modelId="{482F25D5-3D46-479F-A7B9-69214CD4355D}" type="presParOf" srcId="{5C8CEA36-A691-4D81-A125-A09041D7A8A4}" destId="{91F5E65E-36B9-45C6-BCAA-AA16770C6D1E}" srcOrd="0" destOrd="0" presId="urn:microsoft.com/office/officeart/2009/3/layout/HorizontalOrganizationChart"/>
    <dgm:cxn modelId="{D760F02B-A7C2-49C4-B0A3-E774E22F8451}" type="presParOf" srcId="{5C8CEA36-A691-4D81-A125-A09041D7A8A4}" destId="{3F100515-2186-40CE-9BC2-75A3B5C45CFB}" srcOrd="1" destOrd="0" presId="urn:microsoft.com/office/officeart/2009/3/layout/HorizontalOrganizationChart"/>
    <dgm:cxn modelId="{7DBB93EC-6D52-4EFB-851B-4528168248B4}" type="presParOf" srcId="{5F2627AE-D8B1-4AF6-B1E6-F6781B1E98E3}" destId="{AAD52CB7-95C0-4C7A-9618-AE60DAA25AB9}" srcOrd="1" destOrd="0" presId="urn:microsoft.com/office/officeart/2009/3/layout/HorizontalOrganizationChart"/>
    <dgm:cxn modelId="{37ACE697-F43F-4FB6-B44D-489CFADF2535}" type="presParOf" srcId="{5F2627AE-D8B1-4AF6-B1E6-F6781B1E98E3}" destId="{4FF04D3A-0C1A-415F-AD13-589DADE5BF25}" srcOrd="2" destOrd="0" presId="urn:microsoft.com/office/officeart/2009/3/layout/HorizontalOrganizationChart"/>
    <dgm:cxn modelId="{98FAF487-9C2B-4A4E-94D7-EB348DDE04EA}" type="presParOf" srcId="{974FA690-9AC4-4D5F-9F7E-037BDB511AB0}" destId="{A599937D-6DE7-4129-BFF1-D86A3A34122E}"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F60A7F-15A7-4420-8108-2D024CEA94BF}"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ru-RU"/>
        </a:p>
      </dgm:t>
    </dgm:pt>
    <dgm:pt modelId="{BBA390B3-E3C5-45B4-9F9E-9C0681E33CC2}">
      <dgm:prSet phldrT="[Текст]" custT="1">
        <dgm:style>
          <a:lnRef idx="1">
            <a:schemeClr val="accent3"/>
          </a:lnRef>
          <a:fillRef idx="2">
            <a:schemeClr val="accent3"/>
          </a:fillRef>
          <a:effectRef idx="1">
            <a:schemeClr val="accent3"/>
          </a:effectRef>
          <a:fontRef idx="minor">
            <a:schemeClr val="dk1"/>
          </a:fontRef>
        </dgm:style>
      </dgm:prSet>
      <dgm:spPr>
        <a:solidFill>
          <a:srgbClr val="F5EFEB"/>
        </a:solidFill>
        <a:ln w="19050">
          <a:solidFill>
            <a:srgbClr val="FF4D33"/>
          </a:solidFill>
        </a:ln>
        <a:effectLst/>
      </dgm:spPr>
      <dgm:t>
        <a:bodyPr/>
        <a:lstStyle/>
        <a:p>
          <a:r>
            <a:rPr lang="en-US" sz="1400" dirty="0"/>
            <a:t>Without </a:t>
          </a:r>
          <a:br>
            <a:rPr lang="en-US" sz="1400" dirty="0"/>
          </a:br>
          <a:r>
            <a:rPr lang="en-US" sz="1400" dirty="0"/>
            <a:t>employee’s consent</a:t>
          </a:r>
          <a:endParaRPr lang="ru-RU" sz="1400" dirty="0"/>
        </a:p>
      </dgm:t>
    </dgm:pt>
    <dgm:pt modelId="{04B4DBCA-58CC-4664-AEEC-C9FC2E4D03FB}" type="parTrans" cxnId="{32C9B0D3-2973-40C4-9172-D97AE03AB10B}">
      <dgm:prSet/>
      <dgm:spPr/>
      <dgm:t>
        <a:bodyPr/>
        <a:lstStyle/>
        <a:p>
          <a:endParaRPr lang="ru-RU"/>
        </a:p>
      </dgm:t>
    </dgm:pt>
    <dgm:pt modelId="{48EE5D95-2E6C-41D8-BEF1-E7FF2579D133}" type="sibTrans" cxnId="{32C9B0D3-2973-40C4-9172-D97AE03AB10B}">
      <dgm:prSet/>
      <dgm:spPr/>
      <dgm:t>
        <a:bodyPr/>
        <a:lstStyle/>
        <a:p>
          <a:endParaRPr lang="ru-RU"/>
        </a:p>
      </dgm:t>
    </dgm:pt>
    <dgm:pt modelId="{D653C536-4CBE-44D6-9F5D-5BA8035161FF}">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400" dirty="0"/>
            <a:t>staff redundancy</a:t>
          </a:r>
          <a:endParaRPr lang="ru-RU" sz="1400" dirty="0"/>
        </a:p>
      </dgm:t>
    </dgm:pt>
    <dgm:pt modelId="{D50BF13E-4C77-4B9D-8669-5727B431D064}" type="parTrans" cxnId="{8DA13871-EDD5-49C7-A845-B897E26EE958}">
      <dgm:prSet/>
      <dgm:spPr>
        <a:ln w="19050">
          <a:solidFill>
            <a:srgbClr val="FF4D33"/>
          </a:solidFill>
        </a:ln>
      </dgm:spPr>
      <dgm:t>
        <a:bodyPr/>
        <a:lstStyle/>
        <a:p>
          <a:endParaRPr lang="ru-RU"/>
        </a:p>
      </dgm:t>
    </dgm:pt>
    <dgm:pt modelId="{8BDE4EB8-7213-4A9A-AC1A-0F746789C0DE}" type="sibTrans" cxnId="{8DA13871-EDD5-49C7-A845-B897E26EE958}">
      <dgm:prSet/>
      <dgm:spPr/>
      <dgm:t>
        <a:bodyPr/>
        <a:lstStyle/>
        <a:p>
          <a:endParaRPr lang="ru-RU"/>
        </a:p>
      </dgm:t>
    </dgm:pt>
    <dgm:pt modelId="{CE92B2A3-23AB-429F-B3BB-1A1C9593019D}">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400" dirty="0"/>
            <a:t>downtime </a:t>
          </a:r>
          <a:endParaRPr lang="ru-RU" sz="1400" dirty="0"/>
        </a:p>
      </dgm:t>
    </dgm:pt>
    <dgm:pt modelId="{D7ADF2D8-FBA4-4E24-811A-DD03CDC223D9}" type="parTrans" cxnId="{73E7F047-066D-4F6C-B43C-DC15863F60E9}">
      <dgm:prSet/>
      <dgm:spPr>
        <a:ln w="19050">
          <a:solidFill>
            <a:srgbClr val="FF4D33"/>
          </a:solidFill>
        </a:ln>
      </dgm:spPr>
      <dgm:t>
        <a:bodyPr/>
        <a:lstStyle/>
        <a:p>
          <a:endParaRPr lang="ru-RU"/>
        </a:p>
      </dgm:t>
    </dgm:pt>
    <dgm:pt modelId="{7A1F7851-476F-4720-9877-339CA38F98A5}" type="sibTrans" cxnId="{73E7F047-066D-4F6C-B43C-DC15863F60E9}">
      <dgm:prSet/>
      <dgm:spPr/>
      <dgm:t>
        <a:bodyPr/>
        <a:lstStyle/>
        <a:p>
          <a:endParaRPr lang="ru-RU"/>
        </a:p>
      </dgm:t>
    </dgm:pt>
    <dgm:pt modelId="{924ACBDA-1E1D-475F-AE1D-DA64D2F7384A}">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400" dirty="0"/>
            <a:t>liquidation</a:t>
          </a:r>
          <a:endParaRPr lang="ru-RU" sz="1400" dirty="0"/>
        </a:p>
      </dgm:t>
    </dgm:pt>
    <dgm:pt modelId="{860C1990-5A6A-4057-9E5A-2DDD5B270D8F}" type="parTrans" cxnId="{FFB2D4CD-A3F1-4B66-BFFC-CF6CAA383688}">
      <dgm:prSet/>
      <dgm:spPr>
        <a:ln w="19050">
          <a:solidFill>
            <a:srgbClr val="FF4D33"/>
          </a:solidFill>
        </a:ln>
      </dgm:spPr>
      <dgm:t>
        <a:bodyPr/>
        <a:lstStyle/>
        <a:p>
          <a:endParaRPr lang="ru-RU"/>
        </a:p>
      </dgm:t>
    </dgm:pt>
    <dgm:pt modelId="{1760E356-E4B6-4DFA-9861-657C5F84A38F}" type="sibTrans" cxnId="{FFB2D4CD-A3F1-4B66-BFFC-CF6CAA383688}">
      <dgm:prSet/>
      <dgm:spPr/>
      <dgm:t>
        <a:bodyPr/>
        <a:lstStyle/>
        <a:p>
          <a:endParaRPr lang="ru-RU"/>
        </a:p>
      </dgm:t>
    </dgm:pt>
    <dgm:pt modelId="{593AA6FA-32FA-47D6-A606-5C5292C5243F}">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400" dirty="0"/>
            <a:t>unilateral change of </a:t>
          </a:r>
          <a:br>
            <a:rPr lang="en-US" sz="1400" dirty="0"/>
          </a:br>
          <a:r>
            <a:rPr lang="en-US" sz="1400" dirty="0"/>
            <a:t>essential terms of work </a:t>
          </a:r>
          <a:br>
            <a:rPr lang="en-US" sz="1400" dirty="0"/>
          </a:br>
          <a:r>
            <a:rPr lang="en-US" sz="1400" dirty="0"/>
            <a:t>due to organizational reasons</a:t>
          </a:r>
          <a:endParaRPr lang="ru-RU" sz="1400" dirty="0"/>
        </a:p>
      </dgm:t>
    </dgm:pt>
    <dgm:pt modelId="{EAC1459E-B59A-4823-88BB-88882487DBCD}" type="parTrans" cxnId="{2685A94F-5E4D-4867-B2D0-FB20114E033A}">
      <dgm:prSet/>
      <dgm:spPr>
        <a:ln w="19050">
          <a:solidFill>
            <a:srgbClr val="FF4D33"/>
          </a:solidFill>
        </a:ln>
      </dgm:spPr>
      <dgm:t>
        <a:bodyPr/>
        <a:lstStyle/>
        <a:p>
          <a:endParaRPr lang="ru-RU"/>
        </a:p>
      </dgm:t>
    </dgm:pt>
    <dgm:pt modelId="{6224AB76-0C7C-44B7-A2D2-9D5781370DAE}" type="sibTrans" cxnId="{2685A94F-5E4D-4867-B2D0-FB20114E033A}">
      <dgm:prSet/>
      <dgm:spPr/>
      <dgm:t>
        <a:bodyPr/>
        <a:lstStyle/>
        <a:p>
          <a:endParaRPr lang="ru-RU"/>
        </a:p>
      </dgm:t>
    </dgm:pt>
    <dgm:pt modelId="{C8B975DF-FAFB-4761-9A80-32C7B7EA8AC0}">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400" dirty="0"/>
            <a:t>suspension from work</a:t>
          </a:r>
          <a:endParaRPr lang="ru-RU" sz="1400" dirty="0"/>
        </a:p>
      </dgm:t>
    </dgm:pt>
    <dgm:pt modelId="{5B380840-602A-459C-8D08-2F8DADD835EB}" type="parTrans" cxnId="{BBAD7C41-0B9A-4B71-97B2-45754836C6D3}">
      <dgm:prSet/>
      <dgm:spPr>
        <a:ln w="19050">
          <a:solidFill>
            <a:srgbClr val="FF4D33"/>
          </a:solidFill>
        </a:ln>
      </dgm:spPr>
      <dgm:t>
        <a:bodyPr/>
        <a:lstStyle/>
        <a:p>
          <a:endParaRPr lang="ru-RU"/>
        </a:p>
      </dgm:t>
    </dgm:pt>
    <dgm:pt modelId="{88C8DD87-518F-4218-B25D-FD07B303C414}" type="sibTrans" cxnId="{BBAD7C41-0B9A-4B71-97B2-45754836C6D3}">
      <dgm:prSet/>
      <dgm:spPr/>
      <dgm:t>
        <a:bodyPr/>
        <a:lstStyle/>
        <a:p>
          <a:endParaRPr lang="ru-RU"/>
        </a:p>
      </dgm:t>
    </dgm:pt>
    <dgm:pt modelId="{8658B7B8-D83D-402E-9BFA-2CEB27DA63B0}" type="pres">
      <dgm:prSet presAssocID="{3EF60A7F-15A7-4420-8108-2D024CEA94BF}" presName="hierChild1" presStyleCnt="0">
        <dgm:presLayoutVars>
          <dgm:orgChart val="1"/>
          <dgm:chPref val="1"/>
          <dgm:dir/>
          <dgm:animOne val="branch"/>
          <dgm:animLvl val="lvl"/>
          <dgm:resizeHandles/>
        </dgm:presLayoutVars>
      </dgm:prSet>
      <dgm:spPr/>
    </dgm:pt>
    <dgm:pt modelId="{974FA690-9AC4-4D5F-9F7E-037BDB511AB0}" type="pres">
      <dgm:prSet presAssocID="{BBA390B3-E3C5-45B4-9F9E-9C0681E33CC2}" presName="hierRoot1" presStyleCnt="0">
        <dgm:presLayoutVars>
          <dgm:hierBranch val="init"/>
        </dgm:presLayoutVars>
      </dgm:prSet>
      <dgm:spPr/>
    </dgm:pt>
    <dgm:pt modelId="{E4FAA5F7-66FA-4220-92CC-275A9C9A3D53}" type="pres">
      <dgm:prSet presAssocID="{BBA390B3-E3C5-45B4-9F9E-9C0681E33CC2}" presName="rootComposite1" presStyleCnt="0"/>
      <dgm:spPr/>
    </dgm:pt>
    <dgm:pt modelId="{83893CA0-5231-4B01-9C70-E342EC5F8ACD}" type="pres">
      <dgm:prSet presAssocID="{BBA390B3-E3C5-45B4-9F9E-9C0681E33CC2}" presName="rootText1" presStyleLbl="node0" presStyleIdx="0" presStyleCnt="1" custLinFactNeighborX="-1888" custLinFactNeighborY="170">
        <dgm:presLayoutVars>
          <dgm:chPref val="3"/>
        </dgm:presLayoutVars>
      </dgm:prSet>
      <dgm:spPr>
        <a:prstGeom prst="roundRect">
          <a:avLst/>
        </a:prstGeom>
      </dgm:spPr>
    </dgm:pt>
    <dgm:pt modelId="{B192F5B8-E06A-48CA-BF04-339FF09C436C}" type="pres">
      <dgm:prSet presAssocID="{BBA390B3-E3C5-45B4-9F9E-9C0681E33CC2}" presName="rootConnector1" presStyleLbl="node1" presStyleIdx="0" presStyleCnt="0"/>
      <dgm:spPr/>
    </dgm:pt>
    <dgm:pt modelId="{BC2C7466-EA57-4E70-9F46-97E708B7D8A0}" type="pres">
      <dgm:prSet presAssocID="{BBA390B3-E3C5-45B4-9F9E-9C0681E33CC2}" presName="hierChild2" presStyleCnt="0"/>
      <dgm:spPr/>
    </dgm:pt>
    <dgm:pt modelId="{2D4E5864-2B98-4349-96F6-7C8DFEF02382}" type="pres">
      <dgm:prSet presAssocID="{D50BF13E-4C77-4B9D-8669-5727B431D064}" presName="Name64" presStyleLbl="parChTrans1D2" presStyleIdx="0" presStyleCnt="5"/>
      <dgm:spPr/>
    </dgm:pt>
    <dgm:pt modelId="{F3D17589-2BFD-4DF6-ACDF-256E4A538CBE}" type="pres">
      <dgm:prSet presAssocID="{D653C536-4CBE-44D6-9F5D-5BA8035161FF}" presName="hierRoot2" presStyleCnt="0">
        <dgm:presLayoutVars>
          <dgm:hierBranch val="init"/>
        </dgm:presLayoutVars>
      </dgm:prSet>
      <dgm:spPr/>
    </dgm:pt>
    <dgm:pt modelId="{3998229C-FC7B-40B9-8401-0E6860ABC55B}" type="pres">
      <dgm:prSet presAssocID="{D653C536-4CBE-44D6-9F5D-5BA8035161FF}" presName="rootComposite" presStyleCnt="0"/>
      <dgm:spPr/>
    </dgm:pt>
    <dgm:pt modelId="{E37F279E-BC61-4BFE-A506-61402E1704F4}" type="pres">
      <dgm:prSet presAssocID="{D653C536-4CBE-44D6-9F5D-5BA8035161FF}" presName="rootText" presStyleLbl="node2" presStyleIdx="0" presStyleCnt="5">
        <dgm:presLayoutVars>
          <dgm:chPref val="3"/>
        </dgm:presLayoutVars>
      </dgm:prSet>
      <dgm:spPr>
        <a:prstGeom prst="roundRect">
          <a:avLst/>
        </a:prstGeom>
      </dgm:spPr>
    </dgm:pt>
    <dgm:pt modelId="{8DF7C173-FBD3-4BBE-95D9-A20DB02686AF}" type="pres">
      <dgm:prSet presAssocID="{D653C536-4CBE-44D6-9F5D-5BA8035161FF}" presName="rootConnector" presStyleLbl="node2" presStyleIdx="0" presStyleCnt="5"/>
      <dgm:spPr/>
    </dgm:pt>
    <dgm:pt modelId="{5F15B0E0-6B7D-4C91-941E-31120E5B118B}" type="pres">
      <dgm:prSet presAssocID="{D653C536-4CBE-44D6-9F5D-5BA8035161FF}" presName="hierChild4" presStyleCnt="0"/>
      <dgm:spPr/>
    </dgm:pt>
    <dgm:pt modelId="{F93D8F65-C4B6-4F2B-9290-0CE9AD31332B}" type="pres">
      <dgm:prSet presAssocID="{D653C536-4CBE-44D6-9F5D-5BA8035161FF}" presName="hierChild5" presStyleCnt="0"/>
      <dgm:spPr/>
    </dgm:pt>
    <dgm:pt modelId="{60C337D8-560F-426D-A399-A708AA5FCF66}" type="pres">
      <dgm:prSet presAssocID="{D7ADF2D8-FBA4-4E24-811A-DD03CDC223D9}" presName="Name64" presStyleLbl="parChTrans1D2" presStyleIdx="1" presStyleCnt="5"/>
      <dgm:spPr/>
    </dgm:pt>
    <dgm:pt modelId="{59BC6406-9C0A-4F83-B481-A1A9E84AE3DE}" type="pres">
      <dgm:prSet presAssocID="{CE92B2A3-23AB-429F-B3BB-1A1C9593019D}" presName="hierRoot2" presStyleCnt="0">
        <dgm:presLayoutVars>
          <dgm:hierBranch val="init"/>
        </dgm:presLayoutVars>
      </dgm:prSet>
      <dgm:spPr/>
    </dgm:pt>
    <dgm:pt modelId="{3C49B12E-CA54-41AF-9DDD-E2C6467195D6}" type="pres">
      <dgm:prSet presAssocID="{CE92B2A3-23AB-429F-B3BB-1A1C9593019D}" presName="rootComposite" presStyleCnt="0"/>
      <dgm:spPr/>
    </dgm:pt>
    <dgm:pt modelId="{F50F998D-F070-408A-8E6C-1A58AB670157}" type="pres">
      <dgm:prSet presAssocID="{CE92B2A3-23AB-429F-B3BB-1A1C9593019D}" presName="rootText" presStyleLbl="node2" presStyleIdx="1" presStyleCnt="5">
        <dgm:presLayoutVars>
          <dgm:chPref val="3"/>
        </dgm:presLayoutVars>
      </dgm:prSet>
      <dgm:spPr>
        <a:prstGeom prst="roundRect">
          <a:avLst/>
        </a:prstGeom>
      </dgm:spPr>
    </dgm:pt>
    <dgm:pt modelId="{CAADF964-7D80-4A47-BF7C-F686619E7E69}" type="pres">
      <dgm:prSet presAssocID="{CE92B2A3-23AB-429F-B3BB-1A1C9593019D}" presName="rootConnector" presStyleLbl="node2" presStyleIdx="1" presStyleCnt="5"/>
      <dgm:spPr/>
    </dgm:pt>
    <dgm:pt modelId="{1E3BB2BD-A709-43B1-B25F-AA4180C0E056}" type="pres">
      <dgm:prSet presAssocID="{CE92B2A3-23AB-429F-B3BB-1A1C9593019D}" presName="hierChild4" presStyleCnt="0"/>
      <dgm:spPr/>
    </dgm:pt>
    <dgm:pt modelId="{ED87FE14-923D-4E85-B667-FBA4C1494736}" type="pres">
      <dgm:prSet presAssocID="{CE92B2A3-23AB-429F-B3BB-1A1C9593019D}" presName="hierChild5" presStyleCnt="0"/>
      <dgm:spPr/>
    </dgm:pt>
    <dgm:pt modelId="{D2438F07-973D-43F4-BC71-46541F472DCA}" type="pres">
      <dgm:prSet presAssocID="{860C1990-5A6A-4057-9E5A-2DDD5B270D8F}" presName="Name64" presStyleLbl="parChTrans1D2" presStyleIdx="2" presStyleCnt="5"/>
      <dgm:spPr/>
    </dgm:pt>
    <dgm:pt modelId="{6296DD13-574E-48A3-8E80-8943168FCDB6}" type="pres">
      <dgm:prSet presAssocID="{924ACBDA-1E1D-475F-AE1D-DA64D2F7384A}" presName="hierRoot2" presStyleCnt="0">
        <dgm:presLayoutVars>
          <dgm:hierBranch val="init"/>
        </dgm:presLayoutVars>
      </dgm:prSet>
      <dgm:spPr/>
    </dgm:pt>
    <dgm:pt modelId="{E0CBFDB2-DD62-49CF-B2BD-A3F7B9A43F9F}" type="pres">
      <dgm:prSet presAssocID="{924ACBDA-1E1D-475F-AE1D-DA64D2F7384A}" presName="rootComposite" presStyleCnt="0"/>
      <dgm:spPr/>
    </dgm:pt>
    <dgm:pt modelId="{6F61F2D4-4B0B-4D57-B3BD-1A58E18D1ECD}" type="pres">
      <dgm:prSet presAssocID="{924ACBDA-1E1D-475F-AE1D-DA64D2F7384A}" presName="rootText" presStyleLbl="node2" presStyleIdx="2" presStyleCnt="5">
        <dgm:presLayoutVars>
          <dgm:chPref val="3"/>
        </dgm:presLayoutVars>
      </dgm:prSet>
      <dgm:spPr>
        <a:prstGeom prst="roundRect">
          <a:avLst/>
        </a:prstGeom>
      </dgm:spPr>
    </dgm:pt>
    <dgm:pt modelId="{ABA20AC9-0343-4593-B108-53528DBE3A98}" type="pres">
      <dgm:prSet presAssocID="{924ACBDA-1E1D-475F-AE1D-DA64D2F7384A}" presName="rootConnector" presStyleLbl="node2" presStyleIdx="2" presStyleCnt="5"/>
      <dgm:spPr/>
    </dgm:pt>
    <dgm:pt modelId="{D98F5513-9F8F-429F-BDBA-74D076F5A248}" type="pres">
      <dgm:prSet presAssocID="{924ACBDA-1E1D-475F-AE1D-DA64D2F7384A}" presName="hierChild4" presStyleCnt="0"/>
      <dgm:spPr/>
    </dgm:pt>
    <dgm:pt modelId="{9EA64B64-F404-45A0-8F80-F19C638BAE6A}" type="pres">
      <dgm:prSet presAssocID="{924ACBDA-1E1D-475F-AE1D-DA64D2F7384A}" presName="hierChild5" presStyleCnt="0"/>
      <dgm:spPr/>
    </dgm:pt>
    <dgm:pt modelId="{29E24F98-077E-48EF-AAA6-C042CFE83E03}" type="pres">
      <dgm:prSet presAssocID="{EAC1459E-B59A-4823-88BB-88882487DBCD}" presName="Name64" presStyleLbl="parChTrans1D2" presStyleIdx="3" presStyleCnt="5"/>
      <dgm:spPr/>
    </dgm:pt>
    <dgm:pt modelId="{EC26515D-0F5B-4D29-861A-4514FEBE78DF}" type="pres">
      <dgm:prSet presAssocID="{593AA6FA-32FA-47D6-A606-5C5292C5243F}" presName="hierRoot2" presStyleCnt="0">
        <dgm:presLayoutVars>
          <dgm:hierBranch val="init"/>
        </dgm:presLayoutVars>
      </dgm:prSet>
      <dgm:spPr/>
    </dgm:pt>
    <dgm:pt modelId="{5F10B673-33F9-4B22-8265-D0797E8BCCAB}" type="pres">
      <dgm:prSet presAssocID="{593AA6FA-32FA-47D6-A606-5C5292C5243F}" presName="rootComposite" presStyleCnt="0"/>
      <dgm:spPr/>
    </dgm:pt>
    <dgm:pt modelId="{09EA1717-3738-4547-84F9-5AADD6739A05}" type="pres">
      <dgm:prSet presAssocID="{593AA6FA-32FA-47D6-A606-5C5292C5243F}" presName="rootText" presStyleLbl="node2" presStyleIdx="3" presStyleCnt="5">
        <dgm:presLayoutVars>
          <dgm:chPref val="3"/>
        </dgm:presLayoutVars>
      </dgm:prSet>
      <dgm:spPr>
        <a:prstGeom prst="roundRect">
          <a:avLst/>
        </a:prstGeom>
      </dgm:spPr>
    </dgm:pt>
    <dgm:pt modelId="{99767E56-C31C-4DA7-8640-06A922C06FBE}" type="pres">
      <dgm:prSet presAssocID="{593AA6FA-32FA-47D6-A606-5C5292C5243F}" presName="rootConnector" presStyleLbl="node2" presStyleIdx="3" presStyleCnt="5"/>
      <dgm:spPr/>
    </dgm:pt>
    <dgm:pt modelId="{314DE1F1-E300-4805-B2A8-DFE85A65C8B3}" type="pres">
      <dgm:prSet presAssocID="{593AA6FA-32FA-47D6-A606-5C5292C5243F}" presName="hierChild4" presStyleCnt="0"/>
      <dgm:spPr/>
    </dgm:pt>
    <dgm:pt modelId="{A9EC73DC-540A-4D6B-A732-0156E030B2FD}" type="pres">
      <dgm:prSet presAssocID="{593AA6FA-32FA-47D6-A606-5C5292C5243F}" presName="hierChild5" presStyleCnt="0"/>
      <dgm:spPr/>
    </dgm:pt>
    <dgm:pt modelId="{5E0E731B-D27A-43F5-AE85-A667D6ED6113}" type="pres">
      <dgm:prSet presAssocID="{5B380840-602A-459C-8D08-2F8DADD835EB}" presName="Name64" presStyleLbl="parChTrans1D2" presStyleIdx="4" presStyleCnt="5"/>
      <dgm:spPr/>
    </dgm:pt>
    <dgm:pt modelId="{602AA596-6905-4839-A838-1D712343F0CA}" type="pres">
      <dgm:prSet presAssocID="{C8B975DF-FAFB-4761-9A80-32C7B7EA8AC0}" presName="hierRoot2" presStyleCnt="0">
        <dgm:presLayoutVars>
          <dgm:hierBranch val="init"/>
        </dgm:presLayoutVars>
      </dgm:prSet>
      <dgm:spPr/>
    </dgm:pt>
    <dgm:pt modelId="{DEC02118-955F-4160-8AA4-102342E72872}" type="pres">
      <dgm:prSet presAssocID="{C8B975DF-FAFB-4761-9A80-32C7B7EA8AC0}" presName="rootComposite" presStyleCnt="0"/>
      <dgm:spPr/>
    </dgm:pt>
    <dgm:pt modelId="{6D4CC6AB-DFB5-40B0-A942-E2C2ABDB1CF2}" type="pres">
      <dgm:prSet presAssocID="{C8B975DF-FAFB-4761-9A80-32C7B7EA8AC0}" presName="rootText" presStyleLbl="node2" presStyleIdx="4" presStyleCnt="5">
        <dgm:presLayoutVars>
          <dgm:chPref val="3"/>
        </dgm:presLayoutVars>
      </dgm:prSet>
      <dgm:spPr>
        <a:prstGeom prst="flowChartAlternateProcess">
          <a:avLst/>
        </a:prstGeom>
      </dgm:spPr>
    </dgm:pt>
    <dgm:pt modelId="{8284975D-9313-47F7-80F8-739713B997C2}" type="pres">
      <dgm:prSet presAssocID="{C8B975DF-FAFB-4761-9A80-32C7B7EA8AC0}" presName="rootConnector" presStyleLbl="node2" presStyleIdx="4" presStyleCnt="5"/>
      <dgm:spPr/>
    </dgm:pt>
    <dgm:pt modelId="{B80C0A5B-218A-417E-A467-ADDEF617A845}" type="pres">
      <dgm:prSet presAssocID="{C8B975DF-FAFB-4761-9A80-32C7B7EA8AC0}" presName="hierChild4" presStyleCnt="0"/>
      <dgm:spPr/>
    </dgm:pt>
    <dgm:pt modelId="{681C08E1-56EA-4424-BEF2-96D4E2907FCB}" type="pres">
      <dgm:prSet presAssocID="{C8B975DF-FAFB-4761-9A80-32C7B7EA8AC0}" presName="hierChild5" presStyleCnt="0"/>
      <dgm:spPr/>
    </dgm:pt>
    <dgm:pt modelId="{A599937D-6DE7-4129-BFF1-D86A3A34122E}" type="pres">
      <dgm:prSet presAssocID="{BBA390B3-E3C5-45B4-9F9E-9C0681E33CC2}" presName="hierChild3" presStyleCnt="0"/>
      <dgm:spPr/>
    </dgm:pt>
  </dgm:ptLst>
  <dgm:cxnLst>
    <dgm:cxn modelId="{13209603-7F4B-4BB2-ABA7-701B2F70F222}" type="presOf" srcId="{CE92B2A3-23AB-429F-B3BB-1A1C9593019D}" destId="{CAADF964-7D80-4A47-BF7C-F686619E7E69}" srcOrd="1" destOrd="0" presId="urn:microsoft.com/office/officeart/2009/3/layout/HorizontalOrganizationChart"/>
    <dgm:cxn modelId="{4589D70E-E153-43DF-88BA-68566CECAC60}" type="presOf" srcId="{BBA390B3-E3C5-45B4-9F9E-9C0681E33CC2}" destId="{83893CA0-5231-4B01-9C70-E342EC5F8ACD}" srcOrd="0" destOrd="0" presId="urn:microsoft.com/office/officeart/2009/3/layout/HorizontalOrganizationChart"/>
    <dgm:cxn modelId="{7EA5CF1B-6803-4F5C-81EE-01007222E17B}" type="presOf" srcId="{BBA390B3-E3C5-45B4-9F9E-9C0681E33CC2}" destId="{B192F5B8-E06A-48CA-BF04-339FF09C436C}" srcOrd="1" destOrd="0" presId="urn:microsoft.com/office/officeart/2009/3/layout/HorizontalOrganizationChart"/>
    <dgm:cxn modelId="{0DA7EE1D-23C7-4229-A74F-9310052FA209}" type="presOf" srcId="{860C1990-5A6A-4057-9E5A-2DDD5B270D8F}" destId="{D2438F07-973D-43F4-BC71-46541F472DCA}" srcOrd="0" destOrd="0" presId="urn:microsoft.com/office/officeart/2009/3/layout/HorizontalOrganizationChart"/>
    <dgm:cxn modelId="{E8336F22-BC4A-418B-9850-1B0B30DD9326}" type="presOf" srcId="{D50BF13E-4C77-4B9D-8669-5727B431D064}" destId="{2D4E5864-2B98-4349-96F6-7C8DFEF02382}" srcOrd="0" destOrd="0" presId="urn:microsoft.com/office/officeart/2009/3/layout/HorizontalOrganizationChart"/>
    <dgm:cxn modelId="{E68FBF25-F526-4BFC-B632-1EB5E3BD2A8E}" type="presOf" srcId="{C8B975DF-FAFB-4761-9A80-32C7B7EA8AC0}" destId="{6D4CC6AB-DFB5-40B0-A942-E2C2ABDB1CF2}" srcOrd="0" destOrd="0" presId="urn:microsoft.com/office/officeart/2009/3/layout/HorizontalOrganizationChart"/>
    <dgm:cxn modelId="{D85B132D-84AA-4449-8946-CE80142199F0}" type="presOf" srcId="{C8B975DF-FAFB-4761-9A80-32C7B7EA8AC0}" destId="{8284975D-9313-47F7-80F8-739713B997C2}" srcOrd="1" destOrd="0" presId="urn:microsoft.com/office/officeart/2009/3/layout/HorizontalOrganizationChart"/>
    <dgm:cxn modelId="{BBAD7C41-0B9A-4B71-97B2-45754836C6D3}" srcId="{BBA390B3-E3C5-45B4-9F9E-9C0681E33CC2}" destId="{C8B975DF-FAFB-4761-9A80-32C7B7EA8AC0}" srcOrd="4" destOrd="0" parTransId="{5B380840-602A-459C-8D08-2F8DADD835EB}" sibTransId="{88C8DD87-518F-4218-B25D-FD07B303C414}"/>
    <dgm:cxn modelId="{B4B81E63-3AC7-4889-8C3D-6CC7F93FC04F}" type="presOf" srcId="{924ACBDA-1E1D-475F-AE1D-DA64D2F7384A}" destId="{ABA20AC9-0343-4593-B108-53528DBE3A98}" srcOrd="1" destOrd="0" presId="urn:microsoft.com/office/officeart/2009/3/layout/HorizontalOrganizationChart"/>
    <dgm:cxn modelId="{73E7F047-066D-4F6C-B43C-DC15863F60E9}" srcId="{BBA390B3-E3C5-45B4-9F9E-9C0681E33CC2}" destId="{CE92B2A3-23AB-429F-B3BB-1A1C9593019D}" srcOrd="1" destOrd="0" parTransId="{D7ADF2D8-FBA4-4E24-811A-DD03CDC223D9}" sibTransId="{7A1F7851-476F-4720-9877-339CA38F98A5}"/>
    <dgm:cxn modelId="{8A46B44C-55BE-4F2A-B9FC-ECE6A9034D4E}" type="presOf" srcId="{593AA6FA-32FA-47D6-A606-5C5292C5243F}" destId="{09EA1717-3738-4547-84F9-5AADD6739A05}" srcOrd="0" destOrd="0" presId="urn:microsoft.com/office/officeart/2009/3/layout/HorizontalOrganizationChart"/>
    <dgm:cxn modelId="{2685A94F-5E4D-4867-B2D0-FB20114E033A}" srcId="{BBA390B3-E3C5-45B4-9F9E-9C0681E33CC2}" destId="{593AA6FA-32FA-47D6-A606-5C5292C5243F}" srcOrd="3" destOrd="0" parTransId="{EAC1459E-B59A-4823-88BB-88882487DBCD}" sibTransId="{6224AB76-0C7C-44B7-A2D2-9D5781370DAE}"/>
    <dgm:cxn modelId="{8DA13871-EDD5-49C7-A845-B897E26EE958}" srcId="{BBA390B3-E3C5-45B4-9F9E-9C0681E33CC2}" destId="{D653C536-4CBE-44D6-9F5D-5BA8035161FF}" srcOrd="0" destOrd="0" parTransId="{D50BF13E-4C77-4B9D-8669-5727B431D064}" sibTransId="{8BDE4EB8-7213-4A9A-AC1A-0F746789C0DE}"/>
    <dgm:cxn modelId="{D382595A-DB75-45FE-B8CF-6D245A83D19F}" type="presOf" srcId="{D653C536-4CBE-44D6-9F5D-5BA8035161FF}" destId="{E37F279E-BC61-4BFE-A506-61402E1704F4}" srcOrd="0" destOrd="0" presId="urn:microsoft.com/office/officeart/2009/3/layout/HorizontalOrganizationChart"/>
    <dgm:cxn modelId="{5F26F08C-75F8-48EA-89DC-DC0753130160}" type="presOf" srcId="{3EF60A7F-15A7-4420-8108-2D024CEA94BF}" destId="{8658B7B8-D83D-402E-9BFA-2CEB27DA63B0}" srcOrd="0" destOrd="0" presId="urn:microsoft.com/office/officeart/2009/3/layout/HorizontalOrganizationChart"/>
    <dgm:cxn modelId="{00142F96-3E9D-4D95-A969-FBCA6D6EC267}" type="presOf" srcId="{EAC1459E-B59A-4823-88BB-88882487DBCD}" destId="{29E24F98-077E-48EF-AAA6-C042CFE83E03}" srcOrd="0" destOrd="0" presId="urn:microsoft.com/office/officeart/2009/3/layout/HorizontalOrganizationChart"/>
    <dgm:cxn modelId="{ED84929B-F22A-44A4-9127-96DB20C7FC19}" type="presOf" srcId="{593AA6FA-32FA-47D6-A606-5C5292C5243F}" destId="{99767E56-C31C-4DA7-8640-06A922C06FBE}" srcOrd="1" destOrd="0" presId="urn:microsoft.com/office/officeart/2009/3/layout/HorizontalOrganizationChart"/>
    <dgm:cxn modelId="{6621AE9C-C799-4FB4-87EB-2398B6193985}" type="presOf" srcId="{D7ADF2D8-FBA4-4E24-811A-DD03CDC223D9}" destId="{60C337D8-560F-426D-A399-A708AA5FCF66}" srcOrd="0" destOrd="0" presId="urn:microsoft.com/office/officeart/2009/3/layout/HorizontalOrganizationChart"/>
    <dgm:cxn modelId="{398746AE-B43B-4457-A5DF-66308A0846C5}" type="presOf" srcId="{CE92B2A3-23AB-429F-B3BB-1A1C9593019D}" destId="{F50F998D-F070-408A-8E6C-1A58AB670157}" srcOrd="0" destOrd="0" presId="urn:microsoft.com/office/officeart/2009/3/layout/HorizontalOrganizationChart"/>
    <dgm:cxn modelId="{A2CCB8B6-790A-4C9E-BB42-04DC3CFF5755}" type="presOf" srcId="{924ACBDA-1E1D-475F-AE1D-DA64D2F7384A}" destId="{6F61F2D4-4B0B-4D57-B3BD-1A58E18D1ECD}" srcOrd="0" destOrd="0" presId="urn:microsoft.com/office/officeart/2009/3/layout/HorizontalOrganizationChart"/>
    <dgm:cxn modelId="{0D4C0BC4-83D0-45FD-A224-3A4148970ADE}" type="presOf" srcId="{5B380840-602A-459C-8D08-2F8DADD835EB}" destId="{5E0E731B-D27A-43F5-AE85-A667D6ED6113}" srcOrd="0" destOrd="0" presId="urn:microsoft.com/office/officeart/2009/3/layout/HorizontalOrganizationChart"/>
    <dgm:cxn modelId="{FFB2D4CD-A3F1-4B66-BFFC-CF6CAA383688}" srcId="{BBA390B3-E3C5-45B4-9F9E-9C0681E33CC2}" destId="{924ACBDA-1E1D-475F-AE1D-DA64D2F7384A}" srcOrd="2" destOrd="0" parTransId="{860C1990-5A6A-4057-9E5A-2DDD5B270D8F}" sibTransId="{1760E356-E4B6-4DFA-9861-657C5F84A38F}"/>
    <dgm:cxn modelId="{32C9B0D3-2973-40C4-9172-D97AE03AB10B}" srcId="{3EF60A7F-15A7-4420-8108-2D024CEA94BF}" destId="{BBA390B3-E3C5-45B4-9F9E-9C0681E33CC2}" srcOrd="0" destOrd="0" parTransId="{04B4DBCA-58CC-4664-AEEC-C9FC2E4D03FB}" sibTransId="{48EE5D95-2E6C-41D8-BEF1-E7FF2579D133}"/>
    <dgm:cxn modelId="{6E1B71FA-E76C-4093-8455-30C3F5E7B97A}" type="presOf" srcId="{D653C536-4CBE-44D6-9F5D-5BA8035161FF}" destId="{8DF7C173-FBD3-4BBE-95D9-A20DB02686AF}" srcOrd="1" destOrd="0" presId="urn:microsoft.com/office/officeart/2009/3/layout/HorizontalOrganizationChart"/>
    <dgm:cxn modelId="{1D843711-113A-4127-AD10-3907C2149CEA}" type="presParOf" srcId="{8658B7B8-D83D-402E-9BFA-2CEB27DA63B0}" destId="{974FA690-9AC4-4D5F-9F7E-037BDB511AB0}" srcOrd="0" destOrd="0" presId="urn:microsoft.com/office/officeart/2009/3/layout/HorizontalOrganizationChart"/>
    <dgm:cxn modelId="{5B6EC97A-B852-4833-B386-6440F4908074}" type="presParOf" srcId="{974FA690-9AC4-4D5F-9F7E-037BDB511AB0}" destId="{E4FAA5F7-66FA-4220-92CC-275A9C9A3D53}" srcOrd="0" destOrd="0" presId="urn:microsoft.com/office/officeart/2009/3/layout/HorizontalOrganizationChart"/>
    <dgm:cxn modelId="{3536F0EB-F66B-4D5B-B80A-29649FCD9930}" type="presParOf" srcId="{E4FAA5F7-66FA-4220-92CC-275A9C9A3D53}" destId="{83893CA0-5231-4B01-9C70-E342EC5F8ACD}" srcOrd="0" destOrd="0" presId="urn:microsoft.com/office/officeart/2009/3/layout/HorizontalOrganizationChart"/>
    <dgm:cxn modelId="{B9B04F38-DD4F-475E-B9D3-B3729D82776B}" type="presParOf" srcId="{E4FAA5F7-66FA-4220-92CC-275A9C9A3D53}" destId="{B192F5B8-E06A-48CA-BF04-339FF09C436C}" srcOrd="1" destOrd="0" presId="urn:microsoft.com/office/officeart/2009/3/layout/HorizontalOrganizationChart"/>
    <dgm:cxn modelId="{B2E116A9-243C-407B-8366-88AA0925300F}" type="presParOf" srcId="{974FA690-9AC4-4D5F-9F7E-037BDB511AB0}" destId="{BC2C7466-EA57-4E70-9F46-97E708B7D8A0}" srcOrd="1" destOrd="0" presId="urn:microsoft.com/office/officeart/2009/3/layout/HorizontalOrganizationChart"/>
    <dgm:cxn modelId="{899CF70B-37AF-432F-8803-4A646C3CC365}" type="presParOf" srcId="{BC2C7466-EA57-4E70-9F46-97E708B7D8A0}" destId="{2D4E5864-2B98-4349-96F6-7C8DFEF02382}" srcOrd="0" destOrd="0" presId="urn:microsoft.com/office/officeart/2009/3/layout/HorizontalOrganizationChart"/>
    <dgm:cxn modelId="{91D359FA-93DC-446F-9A7F-72C1E86184F3}" type="presParOf" srcId="{BC2C7466-EA57-4E70-9F46-97E708B7D8A0}" destId="{F3D17589-2BFD-4DF6-ACDF-256E4A538CBE}" srcOrd="1" destOrd="0" presId="urn:microsoft.com/office/officeart/2009/3/layout/HorizontalOrganizationChart"/>
    <dgm:cxn modelId="{7764F9CC-D624-4E47-9BC7-C3EF0D944D50}" type="presParOf" srcId="{F3D17589-2BFD-4DF6-ACDF-256E4A538CBE}" destId="{3998229C-FC7B-40B9-8401-0E6860ABC55B}" srcOrd="0" destOrd="0" presId="urn:microsoft.com/office/officeart/2009/3/layout/HorizontalOrganizationChart"/>
    <dgm:cxn modelId="{FE64E628-9401-4A73-9695-8EE8B7B01464}" type="presParOf" srcId="{3998229C-FC7B-40B9-8401-0E6860ABC55B}" destId="{E37F279E-BC61-4BFE-A506-61402E1704F4}" srcOrd="0" destOrd="0" presId="urn:microsoft.com/office/officeart/2009/3/layout/HorizontalOrganizationChart"/>
    <dgm:cxn modelId="{818A5777-2290-4C80-88FF-49332E0020DE}" type="presParOf" srcId="{3998229C-FC7B-40B9-8401-0E6860ABC55B}" destId="{8DF7C173-FBD3-4BBE-95D9-A20DB02686AF}" srcOrd="1" destOrd="0" presId="urn:microsoft.com/office/officeart/2009/3/layout/HorizontalOrganizationChart"/>
    <dgm:cxn modelId="{718B6061-5E6A-4656-A9A3-D85621BAC3E6}" type="presParOf" srcId="{F3D17589-2BFD-4DF6-ACDF-256E4A538CBE}" destId="{5F15B0E0-6B7D-4C91-941E-31120E5B118B}" srcOrd="1" destOrd="0" presId="urn:microsoft.com/office/officeart/2009/3/layout/HorizontalOrganizationChart"/>
    <dgm:cxn modelId="{98437DA5-566B-48E0-86A5-5062AF63B20A}" type="presParOf" srcId="{F3D17589-2BFD-4DF6-ACDF-256E4A538CBE}" destId="{F93D8F65-C4B6-4F2B-9290-0CE9AD31332B}" srcOrd="2" destOrd="0" presId="urn:microsoft.com/office/officeart/2009/3/layout/HorizontalOrganizationChart"/>
    <dgm:cxn modelId="{378CD515-EE3B-4941-9FB0-C43C8DC0D92A}" type="presParOf" srcId="{BC2C7466-EA57-4E70-9F46-97E708B7D8A0}" destId="{60C337D8-560F-426D-A399-A708AA5FCF66}" srcOrd="2" destOrd="0" presId="urn:microsoft.com/office/officeart/2009/3/layout/HorizontalOrganizationChart"/>
    <dgm:cxn modelId="{A15B590E-32CA-4894-9153-9DA588486FD7}" type="presParOf" srcId="{BC2C7466-EA57-4E70-9F46-97E708B7D8A0}" destId="{59BC6406-9C0A-4F83-B481-A1A9E84AE3DE}" srcOrd="3" destOrd="0" presId="urn:microsoft.com/office/officeart/2009/3/layout/HorizontalOrganizationChart"/>
    <dgm:cxn modelId="{5D5EBD73-5809-468F-9533-6A7A1F05FBD6}" type="presParOf" srcId="{59BC6406-9C0A-4F83-B481-A1A9E84AE3DE}" destId="{3C49B12E-CA54-41AF-9DDD-E2C6467195D6}" srcOrd="0" destOrd="0" presId="urn:microsoft.com/office/officeart/2009/3/layout/HorizontalOrganizationChart"/>
    <dgm:cxn modelId="{DB8AB617-FFCB-4EDE-9F11-B12612B08473}" type="presParOf" srcId="{3C49B12E-CA54-41AF-9DDD-E2C6467195D6}" destId="{F50F998D-F070-408A-8E6C-1A58AB670157}" srcOrd="0" destOrd="0" presId="urn:microsoft.com/office/officeart/2009/3/layout/HorizontalOrganizationChart"/>
    <dgm:cxn modelId="{453D29FE-347C-4D2A-98DC-F92716B219DD}" type="presParOf" srcId="{3C49B12E-CA54-41AF-9DDD-E2C6467195D6}" destId="{CAADF964-7D80-4A47-BF7C-F686619E7E69}" srcOrd="1" destOrd="0" presId="urn:microsoft.com/office/officeart/2009/3/layout/HorizontalOrganizationChart"/>
    <dgm:cxn modelId="{234E588C-50B8-44A2-8F58-A798FC949F90}" type="presParOf" srcId="{59BC6406-9C0A-4F83-B481-A1A9E84AE3DE}" destId="{1E3BB2BD-A709-43B1-B25F-AA4180C0E056}" srcOrd="1" destOrd="0" presId="urn:microsoft.com/office/officeart/2009/3/layout/HorizontalOrganizationChart"/>
    <dgm:cxn modelId="{3D26C103-C91A-4AA9-86E6-0016CA5D651F}" type="presParOf" srcId="{59BC6406-9C0A-4F83-B481-A1A9E84AE3DE}" destId="{ED87FE14-923D-4E85-B667-FBA4C1494736}" srcOrd="2" destOrd="0" presId="urn:microsoft.com/office/officeart/2009/3/layout/HorizontalOrganizationChart"/>
    <dgm:cxn modelId="{758B13A8-8198-4EAE-89D6-2309A5E8A7C9}" type="presParOf" srcId="{BC2C7466-EA57-4E70-9F46-97E708B7D8A0}" destId="{D2438F07-973D-43F4-BC71-46541F472DCA}" srcOrd="4" destOrd="0" presId="urn:microsoft.com/office/officeart/2009/3/layout/HorizontalOrganizationChart"/>
    <dgm:cxn modelId="{0EF0475D-CCEA-4AFF-8CC3-D53E94F551BC}" type="presParOf" srcId="{BC2C7466-EA57-4E70-9F46-97E708B7D8A0}" destId="{6296DD13-574E-48A3-8E80-8943168FCDB6}" srcOrd="5" destOrd="0" presId="urn:microsoft.com/office/officeart/2009/3/layout/HorizontalOrganizationChart"/>
    <dgm:cxn modelId="{E33271F3-13C5-4B96-9DDF-5A7F9775B357}" type="presParOf" srcId="{6296DD13-574E-48A3-8E80-8943168FCDB6}" destId="{E0CBFDB2-DD62-49CF-B2BD-A3F7B9A43F9F}" srcOrd="0" destOrd="0" presId="urn:microsoft.com/office/officeart/2009/3/layout/HorizontalOrganizationChart"/>
    <dgm:cxn modelId="{477BED12-27F9-44B6-A68B-97FB0C366151}" type="presParOf" srcId="{E0CBFDB2-DD62-49CF-B2BD-A3F7B9A43F9F}" destId="{6F61F2D4-4B0B-4D57-B3BD-1A58E18D1ECD}" srcOrd="0" destOrd="0" presId="urn:microsoft.com/office/officeart/2009/3/layout/HorizontalOrganizationChart"/>
    <dgm:cxn modelId="{A51CA453-40C4-4AAD-855D-3F4066B1832D}" type="presParOf" srcId="{E0CBFDB2-DD62-49CF-B2BD-A3F7B9A43F9F}" destId="{ABA20AC9-0343-4593-B108-53528DBE3A98}" srcOrd="1" destOrd="0" presId="urn:microsoft.com/office/officeart/2009/3/layout/HorizontalOrganizationChart"/>
    <dgm:cxn modelId="{16F348E3-A433-4686-AA08-3A304DE52555}" type="presParOf" srcId="{6296DD13-574E-48A3-8E80-8943168FCDB6}" destId="{D98F5513-9F8F-429F-BDBA-74D076F5A248}" srcOrd="1" destOrd="0" presId="urn:microsoft.com/office/officeart/2009/3/layout/HorizontalOrganizationChart"/>
    <dgm:cxn modelId="{5D998EAC-840E-49CD-9D0B-9BBE865BD9C5}" type="presParOf" srcId="{6296DD13-574E-48A3-8E80-8943168FCDB6}" destId="{9EA64B64-F404-45A0-8F80-F19C638BAE6A}" srcOrd="2" destOrd="0" presId="urn:microsoft.com/office/officeart/2009/3/layout/HorizontalOrganizationChart"/>
    <dgm:cxn modelId="{AB4B3E1C-090E-436A-B476-DDCA80052087}" type="presParOf" srcId="{BC2C7466-EA57-4E70-9F46-97E708B7D8A0}" destId="{29E24F98-077E-48EF-AAA6-C042CFE83E03}" srcOrd="6" destOrd="0" presId="urn:microsoft.com/office/officeart/2009/3/layout/HorizontalOrganizationChart"/>
    <dgm:cxn modelId="{AA56B4EB-0D1D-495B-AAEB-6ABC6786A027}" type="presParOf" srcId="{BC2C7466-EA57-4E70-9F46-97E708B7D8A0}" destId="{EC26515D-0F5B-4D29-861A-4514FEBE78DF}" srcOrd="7" destOrd="0" presId="urn:microsoft.com/office/officeart/2009/3/layout/HorizontalOrganizationChart"/>
    <dgm:cxn modelId="{D30999C4-DBB9-4CB1-BDE4-282FAB86A167}" type="presParOf" srcId="{EC26515D-0F5B-4D29-861A-4514FEBE78DF}" destId="{5F10B673-33F9-4B22-8265-D0797E8BCCAB}" srcOrd="0" destOrd="0" presId="urn:microsoft.com/office/officeart/2009/3/layout/HorizontalOrganizationChart"/>
    <dgm:cxn modelId="{A3205D9D-39D5-416A-916B-74F750AFCDAC}" type="presParOf" srcId="{5F10B673-33F9-4B22-8265-D0797E8BCCAB}" destId="{09EA1717-3738-4547-84F9-5AADD6739A05}" srcOrd="0" destOrd="0" presId="urn:microsoft.com/office/officeart/2009/3/layout/HorizontalOrganizationChart"/>
    <dgm:cxn modelId="{52974A5E-2D5A-4CD1-B13A-A9B9CE47944D}" type="presParOf" srcId="{5F10B673-33F9-4B22-8265-D0797E8BCCAB}" destId="{99767E56-C31C-4DA7-8640-06A922C06FBE}" srcOrd="1" destOrd="0" presId="urn:microsoft.com/office/officeart/2009/3/layout/HorizontalOrganizationChart"/>
    <dgm:cxn modelId="{F830B6E3-0C85-4897-8500-1DF81B9C6353}" type="presParOf" srcId="{EC26515D-0F5B-4D29-861A-4514FEBE78DF}" destId="{314DE1F1-E300-4805-B2A8-DFE85A65C8B3}" srcOrd="1" destOrd="0" presId="urn:microsoft.com/office/officeart/2009/3/layout/HorizontalOrganizationChart"/>
    <dgm:cxn modelId="{36FD39BF-16DF-45E7-8F31-27DBA8C64D50}" type="presParOf" srcId="{EC26515D-0F5B-4D29-861A-4514FEBE78DF}" destId="{A9EC73DC-540A-4D6B-A732-0156E030B2FD}" srcOrd="2" destOrd="0" presId="urn:microsoft.com/office/officeart/2009/3/layout/HorizontalOrganizationChart"/>
    <dgm:cxn modelId="{1D260AC4-21BB-4007-A8F6-263F20624BF7}" type="presParOf" srcId="{BC2C7466-EA57-4E70-9F46-97E708B7D8A0}" destId="{5E0E731B-D27A-43F5-AE85-A667D6ED6113}" srcOrd="8" destOrd="0" presId="urn:microsoft.com/office/officeart/2009/3/layout/HorizontalOrganizationChart"/>
    <dgm:cxn modelId="{B42ACFA4-0A15-4DFE-BAB3-149AD822EFB4}" type="presParOf" srcId="{BC2C7466-EA57-4E70-9F46-97E708B7D8A0}" destId="{602AA596-6905-4839-A838-1D712343F0CA}" srcOrd="9" destOrd="0" presId="urn:microsoft.com/office/officeart/2009/3/layout/HorizontalOrganizationChart"/>
    <dgm:cxn modelId="{039E99E5-FE84-457B-8E4C-CDEBB80F444F}" type="presParOf" srcId="{602AA596-6905-4839-A838-1D712343F0CA}" destId="{DEC02118-955F-4160-8AA4-102342E72872}" srcOrd="0" destOrd="0" presId="urn:microsoft.com/office/officeart/2009/3/layout/HorizontalOrganizationChart"/>
    <dgm:cxn modelId="{A30BA3EB-843C-475E-BA3F-7CCBF13ED10C}" type="presParOf" srcId="{DEC02118-955F-4160-8AA4-102342E72872}" destId="{6D4CC6AB-DFB5-40B0-A942-E2C2ABDB1CF2}" srcOrd="0" destOrd="0" presId="urn:microsoft.com/office/officeart/2009/3/layout/HorizontalOrganizationChart"/>
    <dgm:cxn modelId="{CA688090-FC91-46DD-B954-491309994DFD}" type="presParOf" srcId="{DEC02118-955F-4160-8AA4-102342E72872}" destId="{8284975D-9313-47F7-80F8-739713B997C2}" srcOrd="1" destOrd="0" presId="urn:microsoft.com/office/officeart/2009/3/layout/HorizontalOrganizationChart"/>
    <dgm:cxn modelId="{14D20D7F-75D0-4D84-A03F-CB6DE7D33457}" type="presParOf" srcId="{602AA596-6905-4839-A838-1D712343F0CA}" destId="{B80C0A5B-218A-417E-A467-ADDEF617A845}" srcOrd="1" destOrd="0" presId="urn:microsoft.com/office/officeart/2009/3/layout/HorizontalOrganizationChart"/>
    <dgm:cxn modelId="{F81E92C3-CAD4-4D77-9F2E-ACB49BC0B89B}" type="presParOf" srcId="{602AA596-6905-4839-A838-1D712343F0CA}" destId="{681C08E1-56EA-4424-BEF2-96D4E2907FCB}" srcOrd="2" destOrd="0" presId="urn:microsoft.com/office/officeart/2009/3/layout/HorizontalOrganizationChart"/>
    <dgm:cxn modelId="{98FAF487-9C2B-4A4E-94D7-EB348DDE04EA}" type="presParOf" srcId="{974FA690-9AC4-4D5F-9F7E-037BDB511AB0}" destId="{A599937D-6DE7-4129-BFF1-D86A3A34122E}" srcOrd="2" destOrd="0" presId="urn:microsoft.com/office/officeart/2009/3/layout/HorizontalOrganizationChar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798AE4-D1A5-41DF-9FF4-22589DC99BD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ru-RU"/>
        </a:p>
      </dgm:t>
    </dgm:pt>
    <dgm:pt modelId="{5C80A12E-6F0F-4DF9-B497-0A25EE760096}">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6751"/>
          </a:solidFill>
          <a:headEnd type="none" w="med" len="med"/>
          <a:tailEnd type="none" w="med" len="med"/>
        </a:ln>
      </dgm:spPr>
      <dgm:t>
        <a:bodyPr/>
        <a:lstStyle/>
        <a:p>
          <a:pPr algn="ctr"/>
          <a:r>
            <a:rPr lang="en-US" sz="1800" b="0" cap="none" spc="0" dirty="0">
              <a:ln w="0"/>
              <a:solidFill>
                <a:schemeClr val="tx1"/>
              </a:solidFill>
              <a:effectLst/>
              <a:latin typeface="+mn-lt"/>
            </a:rPr>
            <a:t>Bonus schemes</a:t>
          </a:r>
          <a:r>
            <a:rPr lang="ru-RU" sz="1800" b="0" cap="none" spc="0" dirty="0">
              <a:ln w="0"/>
              <a:solidFill>
                <a:schemeClr val="tx1"/>
              </a:solidFill>
              <a:effectLst/>
              <a:latin typeface="+mn-lt"/>
            </a:rPr>
            <a:t> </a:t>
          </a:r>
          <a:r>
            <a:rPr lang="en-US" sz="1800" b="0" cap="none" spc="0" dirty="0">
              <a:ln w="0"/>
              <a:solidFill>
                <a:schemeClr val="tx1"/>
              </a:solidFill>
              <a:effectLst/>
              <a:latin typeface="+mn-lt"/>
            </a:rPr>
            <a:t>&amp; additional payments</a:t>
          </a:r>
          <a:endParaRPr lang="ru-RU" sz="1800" b="0" cap="none" spc="0" dirty="0">
            <a:ln w="0"/>
            <a:solidFill>
              <a:schemeClr val="tx1"/>
            </a:solidFill>
            <a:effectLst/>
            <a:latin typeface="+mn-lt"/>
          </a:endParaRPr>
        </a:p>
      </dgm:t>
    </dgm:pt>
    <dgm:pt modelId="{449BFD9E-3EE1-4A94-9500-6F3EBD491DA2}" type="parTrans" cxnId="{C1697BC4-4B70-481B-A251-D4AEEE64AA7C}">
      <dgm:prSet/>
      <dgm:spPr/>
      <dgm:t>
        <a:bodyPr/>
        <a:lstStyle/>
        <a:p>
          <a:endParaRPr lang="ru-RU"/>
        </a:p>
      </dgm:t>
    </dgm:pt>
    <dgm:pt modelId="{7926216B-319D-463D-814C-9D68CFF09637}" type="sibTrans" cxnId="{C1697BC4-4B70-481B-A251-D4AEEE64AA7C}">
      <dgm:prSet/>
      <dgm:spPr/>
      <dgm:t>
        <a:bodyPr/>
        <a:lstStyle/>
        <a:p>
          <a:endParaRPr lang="ru-RU"/>
        </a:p>
      </dgm:t>
    </dgm:pt>
    <dgm:pt modelId="{CEB56FAE-7A70-4ADC-BDC2-EC55C3935CF4}">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6751"/>
          </a:solidFill>
          <a:headEnd type="none" w="med" len="med"/>
          <a:tailEnd type="none" w="med" len="med"/>
        </a:ln>
      </dgm:spPr>
      <dgm:t>
        <a:bodyPr/>
        <a:lstStyle/>
        <a:p>
          <a:r>
            <a:rPr lang="en-US" sz="1800" b="0" dirty="0">
              <a:effectLst/>
              <a:latin typeface="+mn-lt"/>
              <a:ea typeface="Calibri" panose="020F0502020204030204" pitchFamily="34" charset="0"/>
              <a:cs typeface="Tahoma" panose="020B0604030504040204" pitchFamily="34" charset="0"/>
            </a:rPr>
            <a:t>Severances</a:t>
          </a:r>
          <a:endParaRPr lang="ru-RU" sz="1800" b="0" cap="none" spc="0" dirty="0">
            <a:ln w="0"/>
            <a:solidFill>
              <a:schemeClr val="tx1"/>
            </a:solidFill>
            <a:effectLst/>
            <a:latin typeface="+mn-lt"/>
          </a:endParaRPr>
        </a:p>
      </dgm:t>
    </dgm:pt>
    <dgm:pt modelId="{AAED528B-D09E-40F8-B130-6843B2566745}" type="parTrans" cxnId="{0DB924AA-AF68-4AEE-95C3-46B310F0FDE5}">
      <dgm:prSet/>
      <dgm:spPr/>
      <dgm:t>
        <a:bodyPr/>
        <a:lstStyle/>
        <a:p>
          <a:endParaRPr lang="ru-RU"/>
        </a:p>
      </dgm:t>
    </dgm:pt>
    <dgm:pt modelId="{8D07FFFA-BD6F-4523-BF4F-F8D9C6DB31A7}" type="sibTrans" cxnId="{0DB924AA-AF68-4AEE-95C3-46B310F0FDE5}">
      <dgm:prSet/>
      <dgm:spPr/>
      <dgm:t>
        <a:bodyPr/>
        <a:lstStyle/>
        <a:p>
          <a:endParaRPr lang="ru-RU"/>
        </a:p>
      </dgm:t>
    </dgm:pt>
    <dgm:pt modelId="{7466FCF5-E2A5-4508-9AD2-26AAB7C59DA1}">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6751"/>
          </a:solidFill>
          <a:headEnd type="none" w="med" len="med"/>
          <a:tailEnd type="none" w="med" len="med"/>
        </a:ln>
      </dgm:spPr>
      <dgm:t>
        <a:bodyPr/>
        <a:lstStyle/>
        <a:p>
          <a:r>
            <a:rPr lang="en-US" sz="1800" b="0" cap="none" spc="0" dirty="0">
              <a:ln w="0"/>
              <a:solidFill>
                <a:schemeClr val="tx1"/>
              </a:solidFill>
              <a:effectLst/>
              <a:latin typeface="+mn-lt"/>
              <a:cs typeface="Tahoma" panose="020B0604030504040204" pitchFamily="34" charset="0"/>
            </a:rPr>
            <a:t>State guarantees</a:t>
          </a:r>
          <a:r>
            <a:rPr lang="ru-RU" sz="1800" b="0" cap="none" spc="0" dirty="0">
              <a:ln w="0"/>
              <a:solidFill>
                <a:schemeClr val="tx1"/>
              </a:solidFill>
              <a:effectLst/>
              <a:latin typeface="+mn-lt"/>
              <a:cs typeface="Tahoma" panose="020B0604030504040204" pitchFamily="34" charset="0"/>
            </a:rPr>
            <a:t> </a:t>
          </a:r>
          <a:br>
            <a:rPr lang="en-US" sz="1800" b="0" cap="none" spc="0" dirty="0">
              <a:ln w="0"/>
              <a:solidFill>
                <a:schemeClr val="tx1"/>
              </a:solidFill>
              <a:effectLst/>
              <a:latin typeface="+mn-lt"/>
              <a:cs typeface="Tahoma" panose="020B0604030504040204" pitchFamily="34" charset="0"/>
            </a:rPr>
          </a:br>
          <a:r>
            <a:rPr lang="ru-RU" sz="1800" b="0" cap="none" spc="0" dirty="0">
              <a:ln w="0"/>
              <a:solidFill>
                <a:schemeClr val="tx1"/>
              </a:solidFill>
              <a:effectLst/>
              <a:latin typeface="+mn-lt"/>
              <a:cs typeface="Tahoma" panose="020B0604030504040204" pitchFamily="34" charset="0"/>
            </a:rPr>
            <a:t>(</a:t>
          </a:r>
          <a:r>
            <a:rPr lang="en-US" sz="1800" b="0" cap="none" spc="0" dirty="0">
              <a:ln w="0"/>
              <a:solidFill>
                <a:schemeClr val="tx1"/>
              </a:solidFill>
              <a:effectLst/>
              <a:latin typeface="+mn-lt"/>
              <a:cs typeface="Tahoma" panose="020B0604030504040204" pitchFamily="34" charset="0"/>
            </a:rPr>
            <a:t>minimum wages</a:t>
          </a:r>
          <a:r>
            <a:rPr lang="ru-RU" sz="1800" b="0" cap="none" spc="0" dirty="0">
              <a:ln w="0"/>
              <a:solidFill>
                <a:schemeClr val="tx1"/>
              </a:solidFill>
              <a:effectLst/>
              <a:latin typeface="+mn-lt"/>
              <a:cs typeface="Tahoma" panose="020B0604030504040204" pitchFamily="34" charset="0"/>
            </a:rPr>
            <a:t>, </a:t>
          </a:r>
          <a:br>
            <a:rPr lang="en-US" sz="1800" b="0" cap="none" spc="0" dirty="0">
              <a:ln w="0"/>
              <a:solidFill>
                <a:schemeClr val="tx1"/>
              </a:solidFill>
              <a:effectLst/>
              <a:latin typeface="+mn-lt"/>
              <a:cs typeface="Tahoma" panose="020B0604030504040204" pitchFamily="34" charset="0"/>
            </a:rPr>
          </a:br>
          <a:r>
            <a:rPr lang="en-US" sz="1800" b="0" cap="none" spc="0" dirty="0">
              <a:ln w="0"/>
              <a:solidFill>
                <a:schemeClr val="tx1"/>
              </a:solidFill>
              <a:effectLst/>
              <a:latin typeface="+mn-lt"/>
              <a:cs typeface="Tahoma" panose="020B0604030504040204" pitchFamily="34" charset="0"/>
            </a:rPr>
            <a:t>northern benefits</a:t>
          </a:r>
          <a:r>
            <a:rPr lang="ru-RU" sz="1800" b="0" cap="none" spc="0" dirty="0">
              <a:ln w="0"/>
              <a:solidFill>
                <a:schemeClr val="tx1"/>
              </a:solidFill>
              <a:effectLst/>
              <a:latin typeface="+mn-lt"/>
              <a:cs typeface="Tahoma" panose="020B0604030504040204" pitchFamily="34" charset="0"/>
            </a:rPr>
            <a:t>)</a:t>
          </a:r>
          <a:endParaRPr lang="ru-RU" sz="1800" b="0" cap="none" spc="0" dirty="0">
            <a:ln w="0"/>
            <a:solidFill>
              <a:schemeClr val="tx1"/>
            </a:solidFill>
            <a:effectLst/>
            <a:latin typeface="+mn-lt"/>
          </a:endParaRPr>
        </a:p>
      </dgm:t>
    </dgm:pt>
    <dgm:pt modelId="{98EBDF69-492D-4E40-8024-52BE1FCC25F7}" type="parTrans" cxnId="{6346AE8C-7FF1-46B4-A133-9C1A292E5972}">
      <dgm:prSet/>
      <dgm:spPr/>
      <dgm:t>
        <a:bodyPr/>
        <a:lstStyle/>
        <a:p>
          <a:endParaRPr lang="ru-RU"/>
        </a:p>
      </dgm:t>
    </dgm:pt>
    <dgm:pt modelId="{CB6F8BA5-6BFA-4938-BF44-C3E2E2852E6B}" type="sibTrans" cxnId="{6346AE8C-7FF1-46B4-A133-9C1A292E5972}">
      <dgm:prSet/>
      <dgm:spPr/>
      <dgm:t>
        <a:bodyPr/>
        <a:lstStyle/>
        <a:p>
          <a:endParaRPr lang="ru-RU"/>
        </a:p>
      </dgm:t>
    </dgm:pt>
    <dgm:pt modelId="{392E7178-1B9B-4632-B0B9-AD232BB14AF7}">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6751"/>
          </a:solidFill>
          <a:headEnd type="none" w="med" len="med"/>
          <a:tailEnd type="none" w="med" len="med"/>
        </a:ln>
      </dgm:spPr>
      <dgm:t>
        <a:bodyPr/>
        <a:lstStyle/>
        <a:p>
          <a:r>
            <a:rPr lang="en-US" sz="1800" b="0" dirty="0">
              <a:effectLst/>
              <a:latin typeface="+mn-lt"/>
              <a:ea typeface="Calibri" panose="020F0502020204030204" pitchFamily="34" charset="0"/>
              <a:cs typeface="Tahoma" panose="020B0604030504040204" pitchFamily="34" charset="0"/>
            </a:rPr>
            <a:t>Sick leave</a:t>
          </a:r>
          <a:r>
            <a:rPr lang="ru-RU" sz="1800" b="0" dirty="0">
              <a:effectLst/>
              <a:latin typeface="+mn-lt"/>
              <a:ea typeface="Calibri" panose="020F0502020204030204" pitchFamily="34" charset="0"/>
              <a:cs typeface="Tahoma" panose="020B0604030504040204" pitchFamily="34" charset="0"/>
            </a:rPr>
            <a:t> </a:t>
          </a:r>
          <a:r>
            <a:rPr lang="en-US" sz="1800" b="0" dirty="0">
              <a:effectLst/>
              <a:latin typeface="+mn-lt"/>
              <a:ea typeface="Calibri" panose="020F0502020204030204" pitchFamily="34" charset="0"/>
              <a:cs typeface="Tahoma" panose="020B0604030504040204" pitchFamily="34" charset="0"/>
            </a:rPr>
            <a:t>payments</a:t>
          </a:r>
          <a:endParaRPr lang="ru-RU" sz="1800" b="0" cap="none" spc="0" dirty="0">
            <a:ln w="0"/>
            <a:solidFill>
              <a:schemeClr val="tx1"/>
            </a:solidFill>
            <a:effectLst/>
            <a:latin typeface="+mn-lt"/>
          </a:endParaRPr>
        </a:p>
      </dgm:t>
    </dgm:pt>
    <dgm:pt modelId="{742E2C3A-EC6E-4614-B92B-5CA8A103495B}" type="parTrans" cxnId="{09E76D4A-62DB-4A75-8714-E7790202DB53}">
      <dgm:prSet/>
      <dgm:spPr/>
      <dgm:t>
        <a:bodyPr/>
        <a:lstStyle/>
        <a:p>
          <a:endParaRPr lang="ru-RU"/>
        </a:p>
      </dgm:t>
    </dgm:pt>
    <dgm:pt modelId="{F827468E-D8BF-420B-A81F-6D15B8C91D9B}" type="sibTrans" cxnId="{09E76D4A-62DB-4A75-8714-E7790202DB53}">
      <dgm:prSet/>
      <dgm:spPr/>
      <dgm:t>
        <a:bodyPr/>
        <a:lstStyle/>
        <a:p>
          <a:endParaRPr lang="ru-RU"/>
        </a:p>
      </dgm:t>
    </dgm:pt>
    <dgm:pt modelId="{317ABE9A-E1C8-472F-944E-148728AC2DAC}">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6751"/>
          </a:solidFill>
          <a:headEnd type="none" w="med" len="med"/>
          <a:tailEnd type="none" w="med" len="med"/>
        </a:ln>
      </dgm:spPr>
      <dgm:t>
        <a:bodyPr/>
        <a:lstStyle/>
        <a:p>
          <a:r>
            <a:rPr lang="en-US" sz="1800" b="0" dirty="0">
              <a:effectLst/>
              <a:latin typeface="+mn-lt"/>
              <a:ea typeface="Calibri" panose="020F0502020204030204" pitchFamily="34" charset="0"/>
              <a:cs typeface="Tahoma" panose="020B0604030504040204" pitchFamily="34" charset="0"/>
            </a:rPr>
            <a:t>Delays in payroll</a:t>
          </a:r>
          <a:endParaRPr lang="ru-RU" sz="1800" b="0" cap="none" spc="0" dirty="0">
            <a:ln w="0"/>
            <a:solidFill>
              <a:schemeClr val="tx1"/>
            </a:solidFill>
            <a:effectLst/>
            <a:latin typeface="+mn-lt"/>
          </a:endParaRPr>
        </a:p>
      </dgm:t>
    </dgm:pt>
    <dgm:pt modelId="{100F3ED0-8456-443D-978B-28D109276671}" type="parTrans" cxnId="{73D28F49-7E20-479E-997E-AEFC574ED5ED}">
      <dgm:prSet/>
      <dgm:spPr/>
      <dgm:t>
        <a:bodyPr/>
        <a:lstStyle/>
        <a:p>
          <a:endParaRPr lang="ru-RU"/>
        </a:p>
      </dgm:t>
    </dgm:pt>
    <dgm:pt modelId="{A7A66A97-DD7D-4D24-BEFF-6010649702BB}" type="sibTrans" cxnId="{73D28F49-7E20-479E-997E-AEFC574ED5ED}">
      <dgm:prSet/>
      <dgm:spPr/>
      <dgm:t>
        <a:bodyPr/>
        <a:lstStyle/>
        <a:p>
          <a:endParaRPr lang="ru-RU"/>
        </a:p>
      </dgm:t>
    </dgm:pt>
    <dgm:pt modelId="{50290047-0538-490F-B781-07D58625FC66}">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6751"/>
          </a:solidFill>
          <a:headEnd type="none" w="med" len="med"/>
          <a:tailEnd type="none" w="med" len="med"/>
        </a:ln>
      </dgm:spPr>
      <dgm:t>
        <a:bodyPr/>
        <a:lstStyle/>
        <a:p>
          <a:r>
            <a:rPr lang="en-US" sz="1800" b="0" dirty="0">
              <a:effectLst/>
              <a:latin typeface="+mn-lt"/>
              <a:ea typeface="Calibri" panose="020F0502020204030204" pitchFamily="34" charset="0"/>
              <a:cs typeface="Tahoma" panose="020B0604030504040204" pitchFamily="34" charset="0"/>
            </a:rPr>
            <a:t>Salaries of </a:t>
          </a:r>
          <a:br>
            <a:rPr lang="en-US" sz="1800" b="0" dirty="0">
              <a:effectLst/>
              <a:latin typeface="+mn-lt"/>
              <a:ea typeface="Calibri" panose="020F0502020204030204" pitchFamily="34" charset="0"/>
              <a:cs typeface="Tahoma" panose="020B0604030504040204" pitchFamily="34" charset="0"/>
            </a:rPr>
          </a:br>
          <a:r>
            <a:rPr lang="en-US" sz="1800" b="0" dirty="0">
              <a:effectLst/>
              <a:latin typeface="+mn-lt"/>
              <a:cs typeface="Tahoma" panose="020B0604030504040204" pitchFamily="34" charset="0"/>
            </a:rPr>
            <a:t>highly qualified </a:t>
          </a:r>
          <a:br>
            <a:rPr lang="en-US" sz="1800" b="0" dirty="0">
              <a:effectLst/>
              <a:latin typeface="+mn-lt"/>
              <a:cs typeface="Tahoma" panose="020B0604030504040204" pitchFamily="34" charset="0"/>
            </a:rPr>
          </a:br>
          <a:r>
            <a:rPr lang="en-US" sz="1800" b="0" dirty="0">
              <a:effectLst/>
              <a:latin typeface="+mn-lt"/>
              <a:cs typeface="Tahoma" panose="020B0604030504040204" pitchFamily="34" charset="0"/>
            </a:rPr>
            <a:t>foreign specialists</a:t>
          </a:r>
          <a:endParaRPr lang="ru-RU" sz="1800" b="0" cap="none" spc="0" dirty="0">
            <a:ln w="0"/>
            <a:solidFill>
              <a:schemeClr val="tx1"/>
            </a:solidFill>
            <a:effectLst/>
            <a:latin typeface="+mn-lt"/>
          </a:endParaRPr>
        </a:p>
      </dgm:t>
    </dgm:pt>
    <dgm:pt modelId="{A700D699-3358-46CA-82E5-6D26B1DA5495}" type="parTrans" cxnId="{B41AF8F4-8399-47C2-95A5-B7CDEF5C7632}">
      <dgm:prSet/>
      <dgm:spPr/>
      <dgm:t>
        <a:bodyPr/>
        <a:lstStyle/>
        <a:p>
          <a:endParaRPr lang="ru-RU"/>
        </a:p>
      </dgm:t>
    </dgm:pt>
    <dgm:pt modelId="{1FCE2B19-E123-4E5F-9A54-6F9CD0424C83}" type="sibTrans" cxnId="{B41AF8F4-8399-47C2-95A5-B7CDEF5C7632}">
      <dgm:prSet/>
      <dgm:spPr/>
      <dgm:t>
        <a:bodyPr/>
        <a:lstStyle/>
        <a:p>
          <a:endParaRPr lang="ru-RU"/>
        </a:p>
      </dgm:t>
    </dgm:pt>
    <dgm:pt modelId="{72EE365F-EEE1-486B-8816-9FC49D00E380}" type="pres">
      <dgm:prSet presAssocID="{DC798AE4-D1A5-41DF-9FF4-22589DC99BDF}" presName="diagram" presStyleCnt="0">
        <dgm:presLayoutVars>
          <dgm:dir/>
          <dgm:resizeHandles val="exact"/>
        </dgm:presLayoutVars>
      </dgm:prSet>
      <dgm:spPr/>
    </dgm:pt>
    <dgm:pt modelId="{329D27D8-64F1-4292-A5FE-826507F09705}" type="pres">
      <dgm:prSet presAssocID="{5C80A12E-6F0F-4DF9-B497-0A25EE760096}" presName="node" presStyleLbl="node1" presStyleIdx="0" presStyleCnt="6">
        <dgm:presLayoutVars>
          <dgm:bulletEnabled val="1"/>
        </dgm:presLayoutVars>
      </dgm:prSet>
      <dgm:spPr>
        <a:prstGeom prst="roundRect">
          <a:avLst/>
        </a:prstGeom>
      </dgm:spPr>
    </dgm:pt>
    <dgm:pt modelId="{0FDEBC36-01A0-4B21-B038-4911EA4D29DB}" type="pres">
      <dgm:prSet presAssocID="{7926216B-319D-463D-814C-9D68CFF09637}" presName="sibTrans" presStyleCnt="0"/>
      <dgm:spPr/>
    </dgm:pt>
    <dgm:pt modelId="{1669402C-E614-44B6-9F5F-E65A3427849C}" type="pres">
      <dgm:prSet presAssocID="{CEB56FAE-7A70-4ADC-BDC2-EC55C3935CF4}" presName="node" presStyleLbl="node1" presStyleIdx="1" presStyleCnt="6">
        <dgm:presLayoutVars>
          <dgm:bulletEnabled val="1"/>
        </dgm:presLayoutVars>
      </dgm:prSet>
      <dgm:spPr>
        <a:prstGeom prst="flowChartAlternateProcess">
          <a:avLst/>
        </a:prstGeom>
      </dgm:spPr>
    </dgm:pt>
    <dgm:pt modelId="{C2D63831-D649-45A8-A5F7-28FD5E022ED1}" type="pres">
      <dgm:prSet presAssocID="{8D07FFFA-BD6F-4523-BF4F-F8D9C6DB31A7}" presName="sibTrans" presStyleCnt="0"/>
      <dgm:spPr/>
    </dgm:pt>
    <dgm:pt modelId="{484E88CB-4EF8-46C6-8D98-115B43BFFD6C}" type="pres">
      <dgm:prSet presAssocID="{7466FCF5-E2A5-4508-9AD2-26AAB7C59DA1}" presName="node" presStyleLbl="node1" presStyleIdx="2" presStyleCnt="6">
        <dgm:presLayoutVars>
          <dgm:bulletEnabled val="1"/>
        </dgm:presLayoutVars>
      </dgm:prSet>
      <dgm:spPr>
        <a:prstGeom prst="flowChartAlternateProcess">
          <a:avLst/>
        </a:prstGeom>
      </dgm:spPr>
    </dgm:pt>
    <dgm:pt modelId="{5DE4F6BF-3183-4FBE-87D7-20939C43256D}" type="pres">
      <dgm:prSet presAssocID="{CB6F8BA5-6BFA-4938-BF44-C3E2E2852E6B}" presName="sibTrans" presStyleCnt="0"/>
      <dgm:spPr/>
    </dgm:pt>
    <dgm:pt modelId="{3A9D9342-C563-44FE-80B8-DEE3BEFD1FDA}" type="pres">
      <dgm:prSet presAssocID="{392E7178-1B9B-4632-B0B9-AD232BB14AF7}" presName="node" presStyleLbl="node1" presStyleIdx="3" presStyleCnt="6">
        <dgm:presLayoutVars>
          <dgm:bulletEnabled val="1"/>
        </dgm:presLayoutVars>
      </dgm:prSet>
      <dgm:spPr>
        <a:prstGeom prst="flowChartAlternateProcess">
          <a:avLst/>
        </a:prstGeom>
      </dgm:spPr>
    </dgm:pt>
    <dgm:pt modelId="{73640B50-15E3-4507-8E44-75FCD07F33B3}" type="pres">
      <dgm:prSet presAssocID="{F827468E-D8BF-420B-A81F-6D15B8C91D9B}" presName="sibTrans" presStyleCnt="0"/>
      <dgm:spPr/>
    </dgm:pt>
    <dgm:pt modelId="{078B1331-C016-448F-A388-CBDAB3CA2800}" type="pres">
      <dgm:prSet presAssocID="{317ABE9A-E1C8-472F-944E-148728AC2DAC}" presName="node" presStyleLbl="node1" presStyleIdx="4" presStyleCnt="6">
        <dgm:presLayoutVars>
          <dgm:bulletEnabled val="1"/>
        </dgm:presLayoutVars>
      </dgm:prSet>
      <dgm:spPr>
        <a:prstGeom prst="flowChartAlternateProcess">
          <a:avLst/>
        </a:prstGeom>
      </dgm:spPr>
    </dgm:pt>
    <dgm:pt modelId="{ECE0415A-2D2C-435E-BC04-05251F7F30AB}" type="pres">
      <dgm:prSet presAssocID="{A7A66A97-DD7D-4D24-BEFF-6010649702BB}" presName="sibTrans" presStyleCnt="0"/>
      <dgm:spPr/>
    </dgm:pt>
    <dgm:pt modelId="{2DD45DE7-6233-4E2D-AFF6-EDDA528E3A57}" type="pres">
      <dgm:prSet presAssocID="{50290047-0538-490F-B781-07D58625FC66}" presName="node" presStyleLbl="node1" presStyleIdx="5" presStyleCnt="6">
        <dgm:presLayoutVars>
          <dgm:bulletEnabled val="1"/>
        </dgm:presLayoutVars>
      </dgm:prSet>
      <dgm:spPr>
        <a:prstGeom prst="flowChartAlternateProcess">
          <a:avLst/>
        </a:prstGeom>
      </dgm:spPr>
    </dgm:pt>
  </dgm:ptLst>
  <dgm:cxnLst>
    <dgm:cxn modelId="{7D5F6C29-6823-4014-AD24-0A4A62885E2B}" type="presOf" srcId="{DC798AE4-D1A5-41DF-9FF4-22589DC99BDF}" destId="{72EE365F-EEE1-486B-8816-9FC49D00E380}" srcOrd="0" destOrd="0" presId="urn:microsoft.com/office/officeart/2005/8/layout/default"/>
    <dgm:cxn modelId="{2A48DC38-012E-4C78-9FAC-C80C6BC0D22D}" type="presOf" srcId="{392E7178-1B9B-4632-B0B9-AD232BB14AF7}" destId="{3A9D9342-C563-44FE-80B8-DEE3BEFD1FDA}" srcOrd="0" destOrd="0" presId="urn:microsoft.com/office/officeart/2005/8/layout/default"/>
    <dgm:cxn modelId="{CA0FCD63-3D0B-41ED-AB85-EB47A26E7EA4}" type="presOf" srcId="{CEB56FAE-7A70-4ADC-BDC2-EC55C3935CF4}" destId="{1669402C-E614-44B6-9F5F-E65A3427849C}" srcOrd="0" destOrd="0" presId="urn:microsoft.com/office/officeart/2005/8/layout/default"/>
    <dgm:cxn modelId="{73D28F49-7E20-479E-997E-AEFC574ED5ED}" srcId="{DC798AE4-D1A5-41DF-9FF4-22589DC99BDF}" destId="{317ABE9A-E1C8-472F-944E-148728AC2DAC}" srcOrd="4" destOrd="0" parTransId="{100F3ED0-8456-443D-978B-28D109276671}" sibTransId="{A7A66A97-DD7D-4D24-BEFF-6010649702BB}"/>
    <dgm:cxn modelId="{09E76D4A-62DB-4A75-8714-E7790202DB53}" srcId="{DC798AE4-D1A5-41DF-9FF4-22589DC99BDF}" destId="{392E7178-1B9B-4632-B0B9-AD232BB14AF7}" srcOrd="3" destOrd="0" parTransId="{742E2C3A-EC6E-4614-B92B-5CA8A103495B}" sibTransId="{F827468E-D8BF-420B-A81F-6D15B8C91D9B}"/>
    <dgm:cxn modelId="{38DD594D-3B6B-4BD2-B7B9-2DE49C2DBFAD}" type="presOf" srcId="{7466FCF5-E2A5-4508-9AD2-26AAB7C59DA1}" destId="{484E88CB-4EF8-46C6-8D98-115B43BFFD6C}" srcOrd="0" destOrd="0" presId="urn:microsoft.com/office/officeart/2005/8/layout/default"/>
    <dgm:cxn modelId="{6346AE8C-7FF1-46B4-A133-9C1A292E5972}" srcId="{DC798AE4-D1A5-41DF-9FF4-22589DC99BDF}" destId="{7466FCF5-E2A5-4508-9AD2-26AAB7C59DA1}" srcOrd="2" destOrd="0" parTransId="{98EBDF69-492D-4E40-8024-52BE1FCC25F7}" sibTransId="{CB6F8BA5-6BFA-4938-BF44-C3E2E2852E6B}"/>
    <dgm:cxn modelId="{44503399-A8CA-435A-8447-6A63729D249A}" type="presOf" srcId="{5C80A12E-6F0F-4DF9-B497-0A25EE760096}" destId="{329D27D8-64F1-4292-A5FE-826507F09705}" srcOrd="0" destOrd="0" presId="urn:microsoft.com/office/officeart/2005/8/layout/default"/>
    <dgm:cxn modelId="{3E9821A8-9B2A-48B5-B67A-54F49B79D886}" type="presOf" srcId="{50290047-0538-490F-B781-07D58625FC66}" destId="{2DD45DE7-6233-4E2D-AFF6-EDDA528E3A57}" srcOrd="0" destOrd="0" presId="urn:microsoft.com/office/officeart/2005/8/layout/default"/>
    <dgm:cxn modelId="{0DB924AA-AF68-4AEE-95C3-46B310F0FDE5}" srcId="{DC798AE4-D1A5-41DF-9FF4-22589DC99BDF}" destId="{CEB56FAE-7A70-4ADC-BDC2-EC55C3935CF4}" srcOrd="1" destOrd="0" parTransId="{AAED528B-D09E-40F8-B130-6843B2566745}" sibTransId="{8D07FFFA-BD6F-4523-BF4F-F8D9C6DB31A7}"/>
    <dgm:cxn modelId="{C1697BC4-4B70-481B-A251-D4AEEE64AA7C}" srcId="{DC798AE4-D1A5-41DF-9FF4-22589DC99BDF}" destId="{5C80A12E-6F0F-4DF9-B497-0A25EE760096}" srcOrd="0" destOrd="0" parTransId="{449BFD9E-3EE1-4A94-9500-6F3EBD491DA2}" sibTransId="{7926216B-319D-463D-814C-9D68CFF09637}"/>
    <dgm:cxn modelId="{B41AF8F4-8399-47C2-95A5-B7CDEF5C7632}" srcId="{DC798AE4-D1A5-41DF-9FF4-22589DC99BDF}" destId="{50290047-0538-490F-B781-07D58625FC66}" srcOrd="5" destOrd="0" parTransId="{A700D699-3358-46CA-82E5-6D26B1DA5495}" sibTransId="{1FCE2B19-E123-4E5F-9A54-6F9CD0424C83}"/>
    <dgm:cxn modelId="{CB0E22F6-D426-4409-A3D3-BB8E7CB9F5E2}" type="presOf" srcId="{317ABE9A-E1C8-472F-944E-148728AC2DAC}" destId="{078B1331-C016-448F-A388-CBDAB3CA2800}" srcOrd="0" destOrd="0" presId="urn:microsoft.com/office/officeart/2005/8/layout/default"/>
    <dgm:cxn modelId="{43BB68A7-D8F0-444A-88DB-E52A278C3027}" type="presParOf" srcId="{72EE365F-EEE1-486B-8816-9FC49D00E380}" destId="{329D27D8-64F1-4292-A5FE-826507F09705}" srcOrd="0" destOrd="0" presId="urn:microsoft.com/office/officeart/2005/8/layout/default"/>
    <dgm:cxn modelId="{D54A3F64-CF54-4403-A49F-6C6409E3D5C7}" type="presParOf" srcId="{72EE365F-EEE1-486B-8816-9FC49D00E380}" destId="{0FDEBC36-01A0-4B21-B038-4911EA4D29DB}" srcOrd="1" destOrd="0" presId="urn:microsoft.com/office/officeart/2005/8/layout/default"/>
    <dgm:cxn modelId="{CA267166-ABC6-457B-83B5-74481670AE37}" type="presParOf" srcId="{72EE365F-EEE1-486B-8816-9FC49D00E380}" destId="{1669402C-E614-44B6-9F5F-E65A3427849C}" srcOrd="2" destOrd="0" presId="urn:microsoft.com/office/officeart/2005/8/layout/default"/>
    <dgm:cxn modelId="{808ECB2F-B07E-414A-B669-791656777E81}" type="presParOf" srcId="{72EE365F-EEE1-486B-8816-9FC49D00E380}" destId="{C2D63831-D649-45A8-A5F7-28FD5E022ED1}" srcOrd="3" destOrd="0" presId="urn:microsoft.com/office/officeart/2005/8/layout/default"/>
    <dgm:cxn modelId="{B50D4D83-363F-464C-A088-414CD93CCFA0}" type="presParOf" srcId="{72EE365F-EEE1-486B-8816-9FC49D00E380}" destId="{484E88CB-4EF8-46C6-8D98-115B43BFFD6C}" srcOrd="4" destOrd="0" presId="urn:microsoft.com/office/officeart/2005/8/layout/default"/>
    <dgm:cxn modelId="{26091559-7C03-4161-AE0D-CF0A67A21D78}" type="presParOf" srcId="{72EE365F-EEE1-486B-8816-9FC49D00E380}" destId="{5DE4F6BF-3183-4FBE-87D7-20939C43256D}" srcOrd="5" destOrd="0" presId="urn:microsoft.com/office/officeart/2005/8/layout/default"/>
    <dgm:cxn modelId="{7D879F4F-1674-4A81-B41B-D9FE137A5D80}" type="presParOf" srcId="{72EE365F-EEE1-486B-8816-9FC49D00E380}" destId="{3A9D9342-C563-44FE-80B8-DEE3BEFD1FDA}" srcOrd="6" destOrd="0" presId="urn:microsoft.com/office/officeart/2005/8/layout/default"/>
    <dgm:cxn modelId="{FF048909-5646-467F-AB03-D9AA637E6B7A}" type="presParOf" srcId="{72EE365F-EEE1-486B-8816-9FC49D00E380}" destId="{73640B50-15E3-4507-8E44-75FCD07F33B3}" srcOrd="7" destOrd="0" presId="urn:microsoft.com/office/officeart/2005/8/layout/default"/>
    <dgm:cxn modelId="{B2D3718E-DEC8-400C-B6BF-D2C3656AA31F}" type="presParOf" srcId="{72EE365F-EEE1-486B-8816-9FC49D00E380}" destId="{078B1331-C016-448F-A388-CBDAB3CA2800}" srcOrd="8" destOrd="0" presId="urn:microsoft.com/office/officeart/2005/8/layout/default"/>
    <dgm:cxn modelId="{5C380E32-3DD2-422F-9E2F-7925908B97A1}" type="presParOf" srcId="{72EE365F-EEE1-486B-8816-9FC49D00E380}" destId="{ECE0415A-2D2C-435E-BC04-05251F7F30AB}" srcOrd="9" destOrd="0" presId="urn:microsoft.com/office/officeart/2005/8/layout/default"/>
    <dgm:cxn modelId="{07348A49-8940-4278-9A0D-BF11C576F61D}" type="presParOf" srcId="{72EE365F-EEE1-486B-8816-9FC49D00E380}" destId="{2DD45DE7-6233-4E2D-AFF6-EDDA528E3A57}"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F60A7F-15A7-4420-8108-2D024CEA94B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ru-RU"/>
        </a:p>
      </dgm:t>
    </dgm:pt>
    <dgm:pt modelId="{BBA390B3-E3C5-45B4-9F9E-9C0681E33CC2}">
      <dgm:prSet phldrT="[Текст]" custT="1">
        <dgm:style>
          <a:lnRef idx="1">
            <a:schemeClr val="accent3"/>
          </a:lnRef>
          <a:fillRef idx="2">
            <a:schemeClr val="accent3"/>
          </a:fillRef>
          <a:effectRef idx="1">
            <a:schemeClr val="accent3"/>
          </a:effectRef>
          <a:fontRef idx="minor">
            <a:schemeClr val="dk1"/>
          </a:fontRef>
        </dgm:style>
      </dgm:prSet>
      <dgm:spPr>
        <a:solidFill>
          <a:srgbClr val="F5EFEB"/>
        </a:solidFill>
        <a:ln w="19050">
          <a:solidFill>
            <a:srgbClr val="FF4D33"/>
          </a:solidFill>
        </a:ln>
        <a:effectLst/>
      </dgm:spPr>
      <dgm:t>
        <a:bodyPr/>
        <a:lstStyle/>
        <a:p>
          <a:r>
            <a:rPr lang="en-US" sz="1800" dirty="0"/>
            <a:t>Outsourcing of functions</a:t>
          </a:r>
          <a:endParaRPr lang="ru-RU" sz="1800" dirty="0"/>
        </a:p>
      </dgm:t>
    </dgm:pt>
    <dgm:pt modelId="{04B4DBCA-58CC-4664-AEEC-C9FC2E4D03FB}" type="parTrans" cxnId="{32C9B0D3-2973-40C4-9172-D97AE03AB10B}">
      <dgm:prSet/>
      <dgm:spPr/>
      <dgm:t>
        <a:bodyPr/>
        <a:lstStyle/>
        <a:p>
          <a:endParaRPr lang="ru-RU" sz="2000"/>
        </a:p>
      </dgm:t>
    </dgm:pt>
    <dgm:pt modelId="{48EE5D95-2E6C-41D8-BEF1-E7FF2579D133}" type="sibTrans" cxnId="{32C9B0D3-2973-40C4-9172-D97AE03AB10B}">
      <dgm:prSet/>
      <dgm:spPr/>
      <dgm:t>
        <a:bodyPr/>
        <a:lstStyle/>
        <a:p>
          <a:endParaRPr lang="ru-RU" sz="2000"/>
        </a:p>
      </dgm:t>
    </dgm:pt>
    <dgm:pt modelId="{D653C536-4CBE-44D6-9F5D-5BA8035161FF}">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600" dirty="0"/>
            <a:t>by written service/contractor agreement between an employer </a:t>
          </a:r>
          <a:br>
            <a:rPr lang="en-US" sz="1600" dirty="0"/>
          </a:br>
          <a:r>
            <a:rPr lang="en-US" sz="1600" dirty="0"/>
            <a:t>and a service provider</a:t>
          </a:r>
          <a:endParaRPr lang="ru-RU" sz="1600" dirty="0"/>
        </a:p>
      </dgm:t>
    </dgm:pt>
    <dgm:pt modelId="{D50BF13E-4C77-4B9D-8669-5727B431D064}" type="parTrans" cxnId="{8DA13871-EDD5-49C7-A845-B897E26EE958}">
      <dgm:prSet/>
      <dgm:spPr>
        <a:ln w="19050">
          <a:solidFill>
            <a:srgbClr val="FF4D33"/>
          </a:solidFill>
        </a:ln>
      </dgm:spPr>
      <dgm:t>
        <a:bodyPr/>
        <a:lstStyle/>
        <a:p>
          <a:endParaRPr lang="ru-RU" sz="2000"/>
        </a:p>
      </dgm:t>
    </dgm:pt>
    <dgm:pt modelId="{8BDE4EB8-7213-4A9A-AC1A-0F746789C0DE}" type="sibTrans" cxnId="{8DA13871-EDD5-49C7-A845-B897E26EE958}">
      <dgm:prSet/>
      <dgm:spPr/>
      <dgm:t>
        <a:bodyPr/>
        <a:lstStyle/>
        <a:p>
          <a:endParaRPr lang="ru-RU" sz="2000"/>
        </a:p>
      </dgm:t>
    </dgm:pt>
    <dgm:pt modelId="{1BCACCA3-4800-4524-BCE8-CCB20EDEB827}" type="pres">
      <dgm:prSet presAssocID="{3EF60A7F-15A7-4420-8108-2D024CEA94BF}" presName="hierChild1" presStyleCnt="0">
        <dgm:presLayoutVars>
          <dgm:orgChart val="1"/>
          <dgm:chPref val="1"/>
          <dgm:dir/>
          <dgm:animOne val="branch"/>
          <dgm:animLvl val="lvl"/>
          <dgm:resizeHandles/>
        </dgm:presLayoutVars>
      </dgm:prSet>
      <dgm:spPr/>
    </dgm:pt>
    <dgm:pt modelId="{29AB189B-8721-46AB-B24B-7F90D43981E6}" type="pres">
      <dgm:prSet presAssocID="{BBA390B3-E3C5-45B4-9F9E-9C0681E33CC2}" presName="hierRoot1" presStyleCnt="0">
        <dgm:presLayoutVars>
          <dgm:hierBranch val="init"/>
        </dgm:presLayoutVars>
      </dgm:prSet>
      <dgm:spPr/>
    </dgm:pt>
    <dgm:pt modelId="{AD27B5FE-04C9-4CFF-8D6C-1AF387E59297}" type="pres">
      <dgm:prSet presAssocID="{BBA390B3-E3C5-45B4-9F9E-9C0681E33CC2}" presName="rootComposite1" presStyleCnt="0"/>
      <dgm:spPr/>
    </dgm:pt>
    <dgm:pt modelId="{A8D1E50F-30A6-45E5-8032-453690F6F330}" type="pres">
      <dgm:prSet presAssocID="{BBA390B3-E3C5-45B4-9F9E-9C0681E33CC2}" presName="rootText1" presStyleLbl="node0" presStyleIdx="0" presStyleCnt="1" custScaleX="187888" custScaleY="184756">
        <dgm:presLayoutVars>
          <dgm:chPref val="3"/>
        </dgm:presLayoutVars>
      </dgm:prSet>
      <dgm:spPr>
        <a:prstGeom prst="flowChartAlternateProcess">
          <a:avLst/>
        </a:prstGeom>
      </dgm:spPr>
    </dgm:pt>
    <dgm:pt modelId="{ED1218A7-1FF9-47A8-B29A-E3BA1D18AB20}" type="pres">
      <dgm:prSet presAssocID="{BBA390B3-E3C5-45B4-9F9E-9C0681E33CC2}" presName="rootConnector1" presStyleLbl="node1" presStyleIdx="0" presStyleCnt="0"/>
      <dgm:spPr/>
    </dgm:pt>
    <dgm:pt modelId="{53289D89-26E1-4125-B4A8-19A6A475E902}" type="pres">
      <dgm:prSet presAssocID="{BBA390B3-E3C5-45B4-9F9E-9C0681E33CC2}" presName="hierChild2" presStyleCnt="0"/>
      <dgm:spPr/>
    </dgm:pt>
    <dgm:pt modelId="{590BA38F-219E-48C3-9C7C-D7B41BE41ABE}" type="pres">
      <dgm:prSet presAssocID="{D50BF13E-4C77-4B9D-8669-5727B431D064}" presName="Name37" presStyleLbl="parChTrans1D2" presStyleIdx="0" presStyleCnt="1"/>
      <dgm:spPr/>
    </dgm:pt>
    <dgm:pt modelId="{42E1B855-10BA-4B18-97F3-9969EA56DF71}" type="pres">
      <dgm:prSet presAssocID="{D653C536-4CBE-44D6-9F5D-5BA8035161FF}" presName="hierRoot2" presStyleCnt="0">
        <dgm:presLayoutVars>
          <dgm:hierBranch val="init"/>
        </dgm:presLayoutVars>
      </dgm:prSet>
      <dgm:spPr/>
    </dgm:pt>
    <dgm:pt modelId="{2BF51DE4-7551-4732-B3B7-91395265C2FB}" type="pres">
      <dgm:prSet presAssocID="{D653C536-4CBE-44D6-9F5D-5BA8035161FF}" presName="rootComposite" presStyleCnt="0"/>
      <dgm:spPr/>
    </dgm:pt>
    <dgm:pt modelId="{3464C928-988C-4899-89F5-14563E458BC4}" type="pres">
      <dgm:prSet presAssocID="{D653C536-4CBE-44D6-9F5D-5BA8035161FF}" presName="rootText" presStyleLbl="node2" presStyleIdx="0" presStyleCnt="1" custScaleX="187888" custScaleY="188027">
        <dgm:presLayoutVars>
          <dgm:chPref val="3"/>
        </dgm:presLayoutVars>
      </dgm:prSet>
      <dgm:spPr>
        <a:prstGeom prst="flowChartAlternateProcess">
          <a:avLst/>
        </a:prstGeom>
      </dgm:spPr>
    </dgm:pt>
    <dgm:pt modelId="{E3999B1A-AB6C-480A-A4B8-6C714CFAB9E3}" type="pres">
      <dgm:prSet presAssocID="{D653C536-4CBE-44D6-9F5D-5BA8035161FF}" presName="rootConnector" presStyleLbl="node2" presStyleIdx="0" presStyleCnt="1"/>
      <dgm:spPr/>
    </dgm:pt>
    <dgm:pt modelId="{5C4DE95A-78FF-4D14-A446-1294C580EBFA}" type="pres">
      <dgm:prSet presAssocID="{D653C536-4CBE-44D6-9F5D-5BA8035161FF}" presName="hierChild4" presStyleCnt="0"/>
      <dgm:spPr/>
    </dgm:pt>
    <dgm:pt modelId="{DBD41C0C-A7D5-429A-B283-D275460C080F}" type="pres">
      <dgm:prSet presAssocID="{D653C536-4CBE-44D6-9F5D-5BA8035161FF}" presName="hierChild5" presStyleCnt="0"/>
      <dgm:spPr/>
    </dgm:pt>
    <dgm:pt modelId="{21B5C93D-CFB1-4FAC-A743-8D1C4C879586}" type="pres">
      <dgm:prSet presAssocID="{BBA390B3-E3C5-45B4-9F9E-9C0681E33CC2}" presName="hierChild3" presStyleCnt="0"/>
      <dgm:spPr/>
    </dgm:pt>
  </dgm:ptLst>
  <dgm:cxnLst>
    <dgm:cxn modelId="{7C56252E-D95B-407A-8898-9D86C4BEA8D9}" type="presOf" srcId="{BBA390B3-E3C5-45B4-9F9E-9C0681E33CC2}" destId="{A8D1E50F-30A6-45E5-8032-453690F6F330}" srcOrd="0" destOrd="0" presId="urn:microsoft.com/office/officeart/2005/8/layout/orgChart1"/>
    <dgm:cxn modelId="{2752F94A-B84E-4B00-8174-D0EC5B4CC8E1}" type="presOf" srcId="{D653C536-4CBE-44D6-9F5D-5BA8035161FF}" destId="{3464C928-988C-4899-89F5-14563E458BC4}" srcOrd="0" destOrd="0" presId="urn:microsoft.com/office/officeart/2005/8/layout/orgChart1"/>
    <dgm:cxn modelId="{8DA13871-EDD5-49C7-A845-B897E26EE958}" srcId="{BBA390B3-E3C5-45B4-9F9E-9C0681E33CC2}" destId="{D653C536-4CBE-44D6-9F5D-5BA8035161FF}" srcOrd="0" destOrd="0" parTransId="{D50BF13E-4C77-4B9D-8669-5727B431D064}" sibTransId="{8BDE4EB8-7213-4A9A-AC1A-0F746789C0DE}"/>
    <dgm:cxn modelId="{FAFA4656-6CF9-434F-8FDC-C2E3829393C7}" type="presOf" srcId="{BBA390B3-E3C5-45B4-9F9E-9C0681E33CC2}" destId="{ED1218A7-1FF9-47A8-B29A-E3BA1D18AB20}" srcOrd="1" destOrd="0" presId="urn:microsoft.com/office/officeart/2005/8/layout/orgChart1"/>
    <dgm:cxn modelId="{58864C77-3570-4F2F-A80B-137B2452DEE0}" type="presOf" srcId="{3EF60A7F-15A7-4420-8108-2D024CEA94BF}" destId="{1BCACCA3-4800-4524-BCE8-CCB20EDEB827}" srcOrd="0" destOrd="0" presId="urn:microsoft.com/office/officeart/2005/8/layout/orgChart1"/>
    <dgm:cxn modelId="{1F8B0687-4027-41CB-B625-A103CBD6724E}" type="presOf" srcId="{D653C536-4CBE-44D6-9F5D-5BA8035161FF}" destId="{E3999B1A-AB6C-480A-A4B8-6C714CFAB9E3}" srcOrd="1" destOrd="0" presId="urn:microsoft.com/office/officeart/2005/8/layout/orgChart1"/>
    <dgm:cxn modelId="{1D03428E-06BE-43C7-B2F9-161F51D68576}" type="presOf" srcId="{D50BF13E-4C77-4B9D-8669-5727B431D064}" destId="{590BA38F-219E-48C3-9C7C-D7B41BE41ABE}" srcOrd="0" destOrd="0" presId="urn:microsoft.com/office/officeart/2005/8/layout/orgChart1"/>
    <dgm:cxn modelId="{32C9B0D3-2973-40C4-9172-D97AE03AB10B}" srcId="{3EF60A7F-15A7-4420-8108-2D024CEA94BF}" destId="{BBA390B3-E3C5-45B4-9F9E-9C0681E33CC2}" srcOrd="0" destOrd="0" parTransId="{04B4DBCA-58CC-4664-AEEC-C9FC2E4D03FB}" sibTransId="{48EE5D95-2E6C-41D8-BEF1-E7FF2579D133}"/>
    <dgm:cxn modelId="{5D68B3F2-27EC-4885-AE8C-74A3AF6C9321}" type="presParOf" srcId="{1BCACCA3-4800-4524-BCE8-CCB20EDEB827}" destId="{29AB189B-8721-46AB-B24B-7F90D43981E6}" srcOrd="0" destOrd="0" presId="urn:microsoft.com/office/officeart/2005/8/layout/orgChart1"/>
    <dgm:cxn modelId="{14FE83FD-AAB1-404B-8D77-20B5E3E6A2A4}" type="presParOf" srcId="{29AB189B-8721-46AB-B24B-7F90D43981E6}" destId="{AD27B5FE-04C9-4CFF-8D6C-1AF387E59297}" srcOrd="0" destOrd="0" presId="urn:microsoft.com/office/officeart/2005/8/layout/orgChart1"/>
    <dgm:cxn modelId="{3D9E7CBA-01C4-420E-85AA-58E438A146DB}" type="presParOf" srcId="{AD27B5FE-04C9-4CFF-8D6C-1AF387E59297}" destId="{A8D1E50F-30A6-45E5-8032-453690F6F330}" srcOrd="0" destOrd="0" presId="urn:microsoft.com/office/officeart/2005/8/layout/orgChart1"/>
    <dgm:cxn modelId="{1F4C6035-D5F2-48D1-A200-F75DCE246299}" type="presParOf" srcId="{AD27B5FE-04C9-4CFF-8D6C-1AF387E59297}" destId="{ED1218A7-1FF9-47A8-B29A-E3BA1D18AB20}" srcOrd="1" destOrd="0" presId="urn:microsoft.com/office/officeart/2005/8/layout/orgChart1"/>
    <dgm:cxn modelId="{260F99A8-1EF4-4CA4-A4E8-0AD5A0219E9A}" type="presParOf" srcId="{29AB189B-8721-46AB-B24B-7F90D43981E6}" destId="{53289D89-26E1-4125-B4A8-19A6A475E902}" srcOrd="1" destOrd="0" presId="urn:microsoft.com/office/officeart/2005/8/layout/orgChart1"/>
    <dgm:cxn modelId="{7492ACF6-5D70-42CC-9EE2-33B62EFBAAEF}" type="presParOf" srcId="{53289D89-26E1-4125-B4A8-19A6A475E902}" destId="{590BA38F-219E-48C3-9C7C-D7B41BE41ABE}" srcOrd="0" destOrd="0" presId="urn:microsoft.com/office/officeart/2005/8/layout/orgChart1"/>
    <dgm:cxn modelId="{D6AF76FB-090E-4B9E-B057-00F098AAC9E4}" type="presParOf" srcId="{53289D89-26E1-4125-B4A8-19A6A475E902}" destId="{42E1B855-10BA-4B18-97F3-9969EA56DF71}" srcOrd="1" destOrd="0" presId="urn:microsoft.com/office/officeart/2005/8/layout/orgChart1"/>
    <dgm:cxn modelId="{96CE8AA2-D642-43EC-9EB3-47496B8FB139}" type="presParOf" srcId="{42E1B855-10BA-4B18-97F3-9969EA56DF71}" destId="{2BF51DE4-7551-4732-B3B7-91395265C2FB}" srcOrd="0" destOrd="0" presId="urn:microsoft.com/office/officeart/2005/8/layout/orgChart1"/>
    <dgm:cxn modelId="{62E7BCA3-021A-4336-B3F4-581CB1C8159E}" type="presParOf" srcId="{2BF51DE4-7551-4732-B3B7-91395265C2FB}" destId="{3464C928-988C-4899-89F5-14563E458BC4}" srcOrd="0" destOrd="0" presId="urn:microsoft.com/office/officeart/2005/8/layout/orgChart1"/>
    <dgm:cxn modelId="{7058CA22-837C-4752-80E0-FDD4C242D86F}" type="presParOf" srcId="{2BF51DE4-7551-4732-B3B7-91395265C2FB}" destId="{E3999B1A-AB6C-480A-A4B8-6C714CFAB9E3}" srcOrd="1" destOrd="0" presId="urn:microsoft.com/office/officeart/2005/8/layout/orgChart1"/>
    <dgm:cxn modelId="{D8B7DC16-19AE-4F07-A31B-C0EA24418933}" type="presParOf" srcId="{42E1B855-10BA-4B18-97F3-9969EA56DF71}" destId="{5C4DE95A-78FF-4D14-A446-1294C580EBFA}" srcOrd="1" destOrd="0" presId="urn:microsoft.com/office/officeart/2005/8/layout/orgChart1"/>
    <dgm:cxn modelId="{2F730353-FAE9-4E30-960F-7A5634EE2D74}" type="presParOf" srcId="{42E1B855-10BA-4B18-97F3-9969EA56DF71}" destId="{DBD41C0C-A7D5-429A-B283-D275460C080F}" srcOrd="2" destOrd="0" presId="urn:microsoft.com/office/officeart/2005/8/layout/orgChart1"/>
    <dgm:cxn modelId="{3679B1F1-912E-4945-AA2E-0825A0EC0170}" type="presParOf" srcId="{29AB189B-8721-46AB-B24B-7F90D43981E6}" destId="{21B5C93D-CFB1-4FAC-A743-8D1C4C87958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F60A7F-15A7-4420-8108-2D024CEA94B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ru-RU"/>
        </a:p>
      </dgm:t>
    </dgm:pt>
    <dgm:pt modelId="{BBA390B3-E3C5-45B4-9F9E-9C0681E33CC2}">
      <dgm:prSet phldrT="[Текст]" custT="1">
        <dgm:style>
          <a:lnRef idx="1">
            <a:schemeClr val="accent3"/>
          </a:lnRef>
          <a:fillRef idx="2">
            <a:schemeClr val="accent3"/>
          </a:fillRef>
          <a:effectRef idx="1">
            <a:schemeClr val="accent3"/>
          </a:effectRef>
          <a:fontRef idx="minor">
            <a:schemeClr val="dk1"/>
          </a:fontRef>
        </dgm:style>
      </dgm:prSet>
      <dgm:spPr>
        <a:solidFill>
          <a:srgbClr val="F5EFEB"/>
        </a:solidFill>
        <a:ln w="19050">
          <a:solidFill>
            <a:srgbClr val="FF4D33"/>
          </a:solidFill>
        </a:ln>
        <a:effectLst/>
      </dgm:spPr>
      <dgm:t>
        <a:bodyPr/>
        <a:lstStyle/>
        <a:p>
          <a:r>
            <a:rPr lang="en-US" sz="1800" dirty="0"/>
            <a:t>Outstaffing </a:t>
          </a:r>
          <a:br>
            <a:rPr lang="en-US" sz="1800" dirty="0"/>
          </a:br>
          <a:r>
            <a:rPr lang="en-US" sz="1800" dirty="0"/>
            <a:t>(lease of personnel arrangements)</a:t>
          </a:r>
          <a:endParaRPr lang="ru-RU" sz="1800" dirty="0"/>
        </a:p>
      </dgm:t>
    </dgm:pt>
    <dgm:pt modelId="{04B4DBCA-58CC-4664-AEEC-C9FC2E4D03FB}" type="parTrans" cxnId="{32C9B0D3-2973-40C4-9172-D97AE03AB10B}">
      <dgm:prSet/>
      <dgm:spPr/>
      <dgm:t>
        <a:bodyPr/>
        <a:lstStyle/>
        <a:p>
          <a:endParaRPr lang="ru-RU" sz="2000"/>
        </a:p>
      </dgm:t>
    </dgm:pt>
    <dgm:pt modelId="{48EE5D95-2E6C-41D8-BEF1-E7FF2579D133}" type="sibTrans" cxnId="{32C9B0D3-2973-40C4-9172-D97AE03AB10B}">
      <dgm:prSet/>
      <dgm:spPr/>
      <dgm:t>
        <a:bodyPr/>
        <a:lstStyle/>
        <a:p>
          <a:endParaRPr lang="ru-RU" sz="2000"/>
        </a:p>
      </dgm:t>
    </dgm:pt>
    <dgm:pt modelId="{D653C536-4CBE-44D6-9F5D-5BA8035161FF}">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600" dirty="0"/>
            <a:t>expressly prohibited </a:t>
          </a:r>
          <a:br>
            <a:rPr lang="en-US" sz="1600" dirty="0"/>
          </a:br>
          <a:r>
            <a:rPr lang="en-US" sz="1600" dirty="0"/>
            <a:t>under Russian law</a:t>
          </a:r>
          <a:br>
            <a:rPr lang="en-US" sz="1600" dirty="0"/>
          </a:br>
          <a:r>
            <a:rPr lang="en-US" sz="1600" dirty="0"/>
            <a:t>(with some exceptions)</a:t>
          </a:r>
          <a:endParaRPr lang="ru-RU" sz="1600" dirty="0"/>
        </a:p>
      </dgm:t>
    </dgm:pt>
    <dgm:pt modelId="{D50BF13E-4C77-4B9D-8669-5727B431D064}" type="parTrans" cxnId="{8DA13871-EDD5-49C7-A845-B897E26EE958}">
      <dgm:prSet/>
      <dgm:spPr>
        <a:ln w="19050">
          <a:solidFill>
            <a:srgbClr val="FF4D33"/>
          </a:solidFill>
        </a:ln>
      </dgm:spPr>
      <dgm:t>
        <a:bodyPr/>
        <a:lstStyle/>
        <a:p>
          <a:endParaRPr lang="ru-RU" sz="2000"/>
        </a:p>
      </dgm:t>
    </dgm:pt>
    <dgm:pt modelId="{8BDE4EB8-7213-4A9A-AC1A-0F746789C0DE}" type="sibTrans" cxnId="{8DA13871-EDD5-49C7-A845-B897E26EE958}">
      <dgm:prSet/>
      <dgm:spPr/>
      <dgm:t>
        <a:bodyPr/>
        <a:lstStyle/>
        <a:p>
          <a:endParaRPr lang="ru-RU" sz="2000"/>
        </a:p>
      </dgm:t>
    </dgm:pt>
    <dgm:pt modelId="{1BCACCA3-4800-4524-BCE8-CCB20EDEB827}" type="pres">
      <dgm:prSet presAssocID="{3EF60A7F-15A7-4420-8108-2D024CEA94BF}" presName="hierChild1" presStyleCnt="0">
        <dgm:presLayoutVars>
          <dgm:orgChart val="1"/>
          <dgm:chPref val="1"/>
          <dgm:dir/>
          <dgm:animOne val="branch"/>
          <dgm:animLvl val="lvl"/>
          <dgm:resizeHandles/>
        </dgm:presLayoutVars>
      </dgm:prSet>
      <dgm:spPr/>
    </dgm:pt>
    <dgm:pt modelId="{29AB189B-8721-46AB-B24B-7F90D43981E6}" type="pres">
      <dgm:prSet presAssocID="{BBA390B3-E3C5-45B4-9F9E-9C0681E33CC2}" presName="hierRoot1" presStyleCnt="0">
        <dgm:presLayoutVars>
          <dgm:hierBranch val="init"/>
        </dgm:presLayoutVars>
      </dgm:prSet>
      <dgm:spPr/>
    </dgm:pt>
    <dgm:pt modelId="{AD27B5FE-04C9-4CFF-8D6C-1AF387E59297}" type="pres">
      <dgm:prSet presAssocID="{BBA390B3-E3C5-45B4-9F9E-9C0681E33CC2}" presName="rootComposite1" presStyleCnt="0"/>
      <dgm:spPr/>
    </dgm:pt>
    <dgm:pt modelId="{A8D1E50F-30A6-45E5-8032-453690F6F330}" type="pres">
      <dgm:prSet presAssocID="{BBA390B3-E3C5-45B4-9F9E-9C0681E33CC2}" presName="rootText1" presStyleLbl="node0" presStyleIdx="0" presStyleCnt="1" custScaleX="187888" custScaleY="184756">
        <dgm:presLayoutVars>
          <dgm:chPref val="3"/>
        </dgm:presLayoutVars>
      </dgm:prSet>
      <dgm:spPr>
        <a:prstGeom prst="flowChartAlternateProcess">
          <a:avLst/>
        </a:prstGeom>
      </dgm:spPr>
    </dgm:pt>
    <dgm:pt modelId="{ED1218A7-1FF9-47A8-B29A-E3BA1D18AB20}" type="pres">
      <dgm:prSet presAssocID="{BBA390B3-E3C5-45B4-9F9E-9C0681E33CC2}" presName="rootConnector1" presStyleLbl="node1" presStyleIdx="0" presStyleCnt="0"/>
      <dgm:spPr/>
    </dgm:pt>
    <dgm:pt modelId="{53289D89-26E1-4125-B4A8-19A6A475E902}" type="pres">
      <dgm:prSet presAssocID="{BBA390B3-E3C5-45B4-9F9E-9C0681E33CC2}" presName="hierChild2" presStyleCnt="0"/>
      <dgm:spPr/>
    </dgm:pt>
    <dgm:pt modelId="{590BA38F-219E-48C3-9C7C-D7B41BE41ABE}" type="pres">
      <dgm:prSet presAssocID="{D50BF13E-4C77-4B9D-8669-5727B431D064}" presName="Name37" presStyleLbl="parChTrans1D2" presStyleIdx="0" presStyleCnt="1"/>
      <dgm:spPr/>
    </dgm:pt>
    <dgm:pt modelId="{42E1B855-10BA-4B18-97F3-9969EA56DF71}" type="pres">
      <dgm:prSet presAssocID="{D653C536-4CBE-44D6-9F5D-5BA8035161FF}" presName="hierRoot2" presStyleCnt="0">
        <dgm:presLayoutVars>
          <dgm:hierBranch val="init"/>
        </dgm:presLayoutVars>
      </dgm:prSet>
      <dgm:spPr/>
    </dgm:pt>
    <dgm:pt modelId="{2BF51DE4-7551-4732-B3B7-91395265C2FB}" type="pres">
      <dgm:prSet presAssocID="{D653C536-4CBE-44D6-9F5D-5BA8035161FF}" presName="rootComposite" presStyleCnt="0"/>
      <dgm:spPr/>
    </dgm:pt>
    <dgm:pt modelId="{3464C928-988C-4899-89F5-14563E458BC4}" type="pres">
      <dgm:prSet presAssocID="{D653C536-4CBE-44D6-9F5D-5BA8035161FF}" presName="rootText" presStyleLbl="node2" presStyleIdx="0" presStyleCnt="1" custScaleX="187888" custScaleY="188027">
        <dgm:presLayoutVars>
          <dgm:chPref val="3"/>
        </dgm:presLayoutVars>
      </dgm:prSet>
      <dgm:spPr>
        <a:prstGeom prst="flowChartAlternateProcess">
          <a:avLst/>
        </a:prstGeom>
      </dgm:spPr>
    </dgm:pt>
    <dgm:pt modelId="{E3999B1A-AB6C-480A-A4B8-6C714CFAB9E3}" type="pres">
      <dgm:prSet presAssocID="{D653C536-4CBE-44D6-9F5D-5BA8035161FF}" presName="rootConnector" presStyleLbl="node2" presStyleIdx="0" presStyleCnt="1"/>
      <dgm:spPr/>
    </dgm:pt>
    <dgm:pt modelId="{5C4DE95A-78FF-4D14-A446-1294C580EBFA}" type="pres">
      <dgm:prSet presAssocID="{D653C536-4CBE-44D6-9F5D-5BA8035161FF}" presName="hierChild4" presStyleCnt="0"/>
      <dgm:spPr/>
    </dgm:pt>
    <dgm:pt modelId="{DBD41C0C-A7D5-429A-B283-D275460C080F}" type="pres">
      <dgm:prSet presAssocID="{D653C536-4CBE-44D6-9F5D-5BA8035161FF}" presName="hierChild5" presStyleCnt="0"/>
      <dgm:spPr/>
    </dgm:pt>
    <dgm:pt modelId="{21B5C93D-CFB1-4FAC-A743-8D1C4C879586}" type="pres">
      <dgm:prSet presAssocID="{BBA390B3-E3C5-45B4-9F9E-9C0681E33CC2}" presName="hierChild3" presStyleCnt="0"/>
      <dgm:spPr/>
    </dgm:pt>
  </dgm:ptLst>
  <dgm:cxnLst>
    <dgm:cxn modelId="{7C56252E-D95B-407A-8898-9D86C4BEA8D9}" type="presOf" srcId="{BBA390B3-E3C5-45B4-9F9E-9C0681E33CC2}" destId="{A8D1E50F-30A6-45E5-8032-453690F6F330}" srcOrd="0" destOrd="0" presId="urn:microsoft.com/office/officeart/2005/8/layout/orgChart1"/>
    <dgm:cxn modelId="{2752F94A-B84E-4B00-8174-D0EC5B4CC8E1}" type="presOf" srcId="{D653C536-4CBE-44D6-9F5D-5BA8035161FF}" destId="{3464C928-988C-4899-89F5-14563E458BC4}" srcOrd="0" destOrd="0" presId="urn:microsoft.com/office/officeart/2005/8/layout/orgChart1"/>
    <dgm:cxn modelId="{8DA13871-EDD5-49C7-A845-B897E26EE958}" srcId="{BBA390B3-E3C5-45B4-9F9E-9C0681E33CC2}" destId="{D653C536-4CBE-44D6-9F5D-5BA8035161FF}" srcOrd="0" destOrd="0" parTransId="{D50BF13E-4C77-4B9D-8669-5727B431D064}" sibTransId="{8BDE4EB8-7213-4A9A-AC1A-0F746789C0DE}"/>
    <dgm:cxn modelId="{FAFA4656-6CF9-434F-8FDC-C2E3829393C7}" type="presOf" srcId="{BBA390B3-E3C5-45B4-9F9E-9C0681E33CC2}" destId="{ED1218A7-1FF9-47A8-B29A-E3BA1D18AB20}" srcOrd="1" destOrd="0" presId="urn:microsoft.com/office/officeart/2005/8/layout/orgChart1"/>
    <dgm:cxn modelId="{58864C77-3570-4F2F-A80B-137B2452DEE0}" type="presOf" srcId="{3EF60A7F-15A7-4420-8108-2D024CEA94BF}" destId="{1BCACCA3-4800-4524-BCE8-CCB20EDEB827}" srcOrd="0" destOrd="0" presId="urn:microsoft.com/office/officeart/2005/8/layout/orgChart1"/>
    <dgm:cxn modelId="{1F8B0687-4027-41CB-B625-A103CBD6724E}" type="presOf" srcId="{D653C536-4CBE-44D6-9F5D-5BA8035161FF}" destId="{E3999B1A-AB6C-480A-A4B8-6C714CFAB9E3}" srcOrd="1" destOrd="0" presId="urn:microsoft.com/office/officeart/2005/8/layout/orgChart1"/>
    <dgm:cxn modelId="{1D03428E-06BE-43C7-B2F9-161F51D68576}" type="presOf" srcId="{D50BF13E-4C77-4B9D-8669-5727B431D064}" destId="{590BA38F-219E-48C3-9C7C-D7B41BE41ABE}" srcOrd="0" destOrd="0" presId="urn:microsoft.com/office/officeart/2005/8/layout/orgChart1"/>
    <dgm:cxn modelId="{32C9B0D3-2973-40C4-9172-D97AE03AB10B}" srcId="{3EF60A7F-15A7-4420-8108-2D024CEA94BF}" destId="{BBA390B3-E3C5-45B4-9F9E-9C0681E33CC2}" srcOrd="0" destOrd="0" parTransId="{04B4DBCA-58CC-4664-AEEC-C9FC2E4D03FB}" sibTransId="{48EE5D95-2E6C-41D8-BEF1-E7FF2579D133}"/>
    <dgm:cxn modelId="{5D68B3F2-27EC-4885-AE8C-74A3AF6C9321}" type="presParOf" srcId="{1BCACCA3-4800-4524-BCE8-CCB20EDEB827}" destId="{29AB189B-8721-46AB-B24B-7F90D43981E6}" srcOrd="0" destOrd="0" presId="urn:microsoft.com/office/officeart/2005/8/layout/orgChart1"/>
    <dgm:cxn modelId="{14FE83FD-AAB1-404B-8D77-20B5E3E6A2A4}" type="presParOf" srcId="{29AB189B-8721-46AB-B24B-7F90D43981E6}" destId="{AD27B5FE-04C9-4CFF-8D6C-1AF387E59297}" srcOrd="0" destOrd="0" presId="urn:microsoft.com/office/officeart/2005/8/layout/orgChart1"/>
    <dgm:cxn modelId="{3D9E7CBA-01C4-420E-85AA-58E438A146DB}" type="presParOf" srcId="{AD27B5FE-04C9-4CFF-8D6C-1AF387E59297}" destId="{A8D1E50F-30A6-45E5-8032-453690F6F330}" srcOrd="0" destOrd="0" presId="urn:microsoft.com/office/officeart/2005/8/layout/orgChart1"/>
    <dgm:cxn modelId="{1F4C6035-D5F2-48D1-A200-F75DCE246299}" type="presParOf" srcId="{AD27B5FE-04C9-4CFF-8D6C-1AF387E59297}" destId="{ED1218A7-1FF9-47A8-B29A-E3BA1D18AB20}" srcOrd="1" destOrd="0" presId="urn:microsoft.com/office/officeart/2005/8/layout/orgChart1"/>
    <dgm:cxn modelId="{260F99A8-1EF4-4CA4-A4E8-0AD5A0219E9A}" type="presParOf" srcId="{29AB189B-8721-46AB-B24B-7F90D43981E6}" destId="{53289D89-26E1-4125-B4A8-19A6A475E902}" srcOrd="1" destOrd="0" presId="urn:microsoft.com/office/officeart/2005/8/layout/orgChart1"/>
    <dgm:cxn modelId="{7492ACF6-5D70-42CC-9EE2-33B62EFBAAEF}" type="presParOf" srcId="{53289D89-26E1-4125-B4A8-19A6A475E902}" destId="{590BA38F-219E-48C3-9C7C-D7B41BE41ABE}" srcOrd="0" destOrd="0" presId="urn:microsoft.com/office/officeart/2005/8/layout/orgChart1"/>
    <dgm:cxn modelId="{D6AF76FB-090E-4B9E-B057-00F098AAC9E4}" type="presParOf" srcId="{53289D89-26E1-4125-B4A8-19A6A475E902}" destId="{42E1B855-10BA-4B18-97F3-9969EA56DF71}" srcOrd="1" destOrd="0" presId="urn:microsoft.com/office/officeart/2005/8/layout/orgChart1"/>
    <dgm:cxn modelId="{96CE8AA2-D642-43EC-9EB3-47496B8FB139}" type="presParOf" srcId="{42E1B855-10BA-4B18-97F3-9969EA56DF71}" destId="{2BF51DE4-7551-4732-B3B7-91395265C2FB}" srcOrd="0" destOrd="0" presId="urn:microsoft.com/office/officeart/2005/8/layout/orgChart1"/>
    <dgm:cxn modelId="{62E7BCA3-021A-4336-B3F4-581CB1C8159E}" type="presParOf" srcId="{2BF51DE4-7551-4732-B3B7-91395265C2FB}" destId="{3464C928-988C-4899-89F5-14563E458BC4}" srcOrd="0" destOrd="0" presId="urn:microsoft.com/office/officeart/2005/8/layout/orgChart1"/>
    <dgm:cxn modelId="{7058CA22-837C-4752-80E0-FDD4C242D86F}" type="presParOf" srcId="{2BF51DE4-7551-4732-B3B7-91395265C2FB}" destId="{E3999B1A-AB6C-480A-A4B8-6C714CFAB9E3}" srcOrd="1" destOrd="0" presId="urn:microsoft.com/office/officeart/2005/8/layout/orgChart1"/>
    <dgm:cxn modelId="{D8B7DC16-19AE-4F07-A31B-C0EA24418933}" type="presParOf" srcId="{42E1B855-10BA-4B18-97F3-9969EA56DF71}" destId="{5C4DE95A-78FF-4D14-A446-1294C580EBFA}" srcOrd="1" destOrd="0" presId="urn:microsoft.com/office/officeart/2005/8/layout/orgChart1"/>
    <dgm:cxn modelId="{2F730353-FAE9-4E30-960F-7A5634EE2D74}" type="presParOf" srcId="{42E1B855-10BA-4B18-97F3-9969EA56DF71}" destId="{DBD41C0C-A7D5-429A-B283-D275460C080F}" srcOrd="2" destOrd="0" presId="urn:microsoft.com/office/officeart/2005/8/layout/orgChart1"/>
    <dgm:cxn modelId="{3679B1F1-912E-4945-AA2E-0825A0EC0170}" type="presParOf" srcId="{29AB189B-8721-46AB-B24B-7F90D43981E6}" destId="{21B5C93D-CFB1-4FAC-A743-8D1C4C879586}"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F60A7F-15A7-4420-8108-2D024CEA94BF}"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ru-RU"/>
        </a:p>
      </dgm:t>
    </dgm:pt>
    <dgm:pt modelId="{BBA390B3-E3C5-45B4-9F9E-9C0681E33CC2}">
      <dgm:prSet phldrT="[Текст]" custT="1">
        <dgm:style>
          <a:lnRef idx="2">
            <a:schemeClr val="accent1"/>
          </a:lnRef>
          <a:fillRef idx="1">
            <a:schemeClr val="lt1"/>
          </a:fillRef>
          <a:effectRef idx="0">
            <a:schemeClr val="accent1"/>
          </a:effectRef>
          <a:fontRef idx="minor">
            <a:schemeClr val="dk1"/>
          </a:fontRef>
        </dgm:style>
      </dgm:prSet>
      <dgm:spPr>
        <a:solidFill>
          <a:srgbClr val="F5EFEB"/>
        </a:solidFill>
        <a:ln w="19050">
          <a:solidFill>
            <a:srgbClr val="FF4D33"/>
          </a:solidFill>
        </a:ln>
      </dgm:spPr>
      <dgm:t>
        <a:bodyPr/>
        <a:lstStyle/>
        <a:p>
          <a:r>
            <a:rPr lang="en-US" sz="2000" dirty="0"/>
            <a:t>Types of restructuring under Ukrainian law </a:t>
          </a:r>
          <a:endParaRPr lang="ru-RU" sz="2000" dirty="0"/>
        </a:p>
      </dgm:t>
    </dgm:pt>
    <dgm:pt modelId="{04B4DBCA-58CC-4664-AEEC-C9FC2E4D03FB}" type="parTrans" cxnId="{32C9B0D3-2973-40C4-9172-D97AE03AB10B}">
      <dgm:prSet/>
      <dgm:spPr/>
      <dgm:t>
        <a:bodyPr/>
        <a:lstStyle/>
        <a:p>
          <a:endParaRPr lang="ru-RU"/>
        </a:p>
      </dgm:t>
    </dgm:pt>
    <dgm:pt modelId="{48EE5D95-2E6C-41D8-BEF1-E7FF2579D133}" type="sibTrans" cxnId="{32C9B0D3-2973-40C4-9172-D97AE03AB10B}">
      <dgm:prSet/>
      <dgm:spPr/>
      <dgm:t>
        <a:bodyPr/>
        <a:lstStyle/>
        <a:p>
          <a:endParaRPr lang="ru-RU"/>
        </a:p>
      </dgm:t>
    </dgm:pt>
    <dgm:pt modelId="{D653C536-4CBE-44D6-9F5D-5BA8035161FF}">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600" dirty="0"/>
            <a:t>Staff </a:t>
          </a:r>
          <a:endParaRPr lang="ru-RU" sz="1600" dirty="0"/>
        </a:p>
        <a:p>
          <a:r>
            <a:rPr lang="en-US" sz="1600" dirty="0"/>
            <a:t>redundancy</a:t>
          </a:r>
        </a:p>
      </dgm:t>
    </dgm:pt>
    <dgm:pt modelId="{D50BF13E-4C77-4B9D-8669-5727B431D064}" type="parTrans" cxnId="{8DA13871-EDD5-49C7-A845-B897E26EE958}">
      <dgm:prSet/>
      <dgm:spPr>
        <a:ln>
          <a:solidFill>
            <a:schemeClr val="accent3"/>
          </a:solidFill>
        </a:ln>
      </dgm:spPr>
      <dgm:t>
        <a:bodyPr/>
        <a:lstStyle/>
        <a:p>
          <a:endParaRPr lang="ru-RU"/>
        </a:p>
      </dgm:t>
    </dgm:pt>
    <dgm:pt modelId="{8BDE4EB8-7213-4A9A-AC1A-0F746789C0DE}" type="sibTrans" cxnId="{8DA13871-EDD5-49C7-A845-B897E26EE958}">
      <dgm:prSet/>
      <dgm:spPr/>
      <dgm:t>
        <a:bodyPr/>
        <a:lstStyle/>
        <a:p>
          <a:endParaRPr lang="ru-RU"/>
        </a:p>
      </dgm:t>
    </dgm:pt>
    <dgm:pt modelId="{CE92B2A3-23AB-429F-B3BB-1A1C9593019D}">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pPr algn="ctr"/>
          <a:r>
            <a:rPr lang="en-US" sz="1600" dirty="0"/>
            <a:t>Liquidation of</a:t>
          </a:r>
        </a:p>
        <a:p>
          <a:pPr algn="ctr"/>
          <a:r>
            <a:rPr lang="en-US" sz="1600" dirty="0"/>
            <a:t>- company; </a:t>
          </a:r>
          <a:br>
            <a:rPr lang="ru-RU" sz="1600" dirty="0"/>
          </a:br>
          <a:r>
            <a:rPr lang="en-US" sz="1600" dirty="0"/>
            <a:t>- branch;</a:t>
          </a:r>
          <a:br>
            <a:rPr lang="ru-RU" sz="1600" dirty="0"/>
          </a:br>
          <a:r>
            <a:rPr lang="en-US" sz="1600" dirty="0"/>
            <a:t>- representative office</a:t>
          </a:r>
          <a:endParaRPr lang="ru-RU" sz="1600" dirty="0"/>
        </a:p>
      </dgm:t>
    </dgm:pt>
    <dgm:pt modelId="{D7ADF2D8-FBA4-4E24-811A-DD03CDC223D9}" type="parTrans" cxnId="{73E7F047-066D-4F6C-B43C-DC15863F60E9}">
      <dgm:prSet/>
      <dgm:spPr>
        <a:ln>
          <a:solidFill>
            <a:schemeClr val="accent3"/>
          </a:solidFill>
        </a:ln>
      </dgm:spPr>
      <dgm:t>
        <a:bodyPr/>
        <a:lstStyle/>
        <a:p>
          <a:endParaRPr lang="ru-RU"/>
        </a:p>
      </dgm:t>
    </dgm:pt>
    <dgm:pt modelId="{7A1F7851-476F-4720-9877-339CA38F98A5}" type="sibTrans" cxnId="{73E7F047-066D-4F6C-B43C-DC15863F60E9}">
      <dgm:prSet/>
      <dgm:spPr/>
      <dgm:t>
        <a:bodyPr/>
        <a:lstStyle/>
        <a:p>
          <a:endParaRPr lang="ru-RU"/>
        </a:p>
      </dgm:t>
    </dgm:pt>
    <dgm:pt modelId="{924ACBDA-1E1D-475F-AE1D-DA64D2F7384A}">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600" dirty="0"/>
            <a:t> Transfer to another work (position)</a:t>
          </a:r>
          <a:endParaRPr lang="ru-RU" sz="1600" dirty="0"/>
        </a:p>
      </dgm:t>
    </dgm:pt>
    <dgm:pt modelId="{860C1990-5A6A-4057-9E5A-2DDD5B270D8F}" type="parTrans" cxnId="{FFB2D4CD-A3F1-4B66-BFFC-CF6CAA383688}">
      <dgm:prSet/>
      <dgm:spPr>
        <a:ln>
          <a:solidFill>
            <a:schemeClr val="accent3"/>
          </a:solidFill>
        </a:ln>
      </dgm:spPr>
      <dgm:t>
        <a:bodyPr/>
        <a:lstStyle/>
        <a:p>
          <a:endParaRPr lang="ru-RU"/>
        </a:p>
      </dgm:t>
    </dgm:pt>
    <dgm:pt modelId="{1760E356-E4B6-4DFA-9861-657C5F84A38F}" type="sibTrans" cxnId="{FFB2D4CD-A3F1-4B66-BFFC-CF6CAA383688}">
      <dgm:prSet/>
      <dgm:spPr/>
      <dgm:t>
        <a:bodyPr/>
        <a:lstStyle/>
        <a:p>
          <a:endParaRPr lang="ru-RU"/>
        </a:p>
      </dgm:t>
    </dgm:pt>
    <dgm:pt modelId="{593AA6FA-32FA-47D6-A606-5C5292C5243F}">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600" dirty="0"/>
            <a:t>Change of </a:t>
          </a:r>
          <a:br>
            <a:rPr lang="en-US" sz="1600" dirty="0"/>
          </a:br>
          <a:r>
            <a:rPr lang="en-US" sz="1600" dirty="0"/>
            <a:t>working regime</a:t>
          </a:r>
          <a:r>
            <a:rPr lang="ru-RU" sz="1600" dirty="0"/>
            <a:t>:</a:t>
          </a:r>
          <a:endParaRPr lang="en-US" sz="1600" dirty="0"/>
        </a:p>
        <a:p>
          <a:r>
            <a:rPr lang="en-US" sz="1600" dirty="0"/>
            <a:t>remote work, flexible work,</a:t>
          </a:r>
          <a:br>
            <a:rPr lang="en-US" sz="1600" dirty="0"/>
          </a:br>
          <a:r>
            <a:rPr lang="en-US" sz="1600" dirty="0"/>
            <a:t>downtime,</a:t>
          </a:r>
          <a:br>
            <a:rPr lang="en-US" sz="1600" dirty="0"/>
          </a:br>
          <a:r>
            <a:rPr lang="en-US" sz="1600" dirty="0"/>
            <a:t>reducing working hours</a:t>
          </a:r>
          <a:r>
            <a:rPr lang="uk-UA" sz="1600" dirty="0"/>
            <a:t>/</a:t>
          </a:r>
          <a:r>
            <a:rPr lang="en-US" sz="1600" dirty="0"/>
            <a:t>salary</a:t>
          </a:r>
        </a:p>
      </dgm:t>
    </dgm:pt>
    <dgm:pt modelId="{EAC1459E-B59A-4823-88BB-88882487DBCD}" type="parTrans" cxnId="{2685A94F-5E4D-4867-B2D0-FB20114E033A}">
      <dgm:prSet/>
      <dgm:spPr>
        <a:ln>
          <a:solidFill>
            <a:srgbClr val="FF4D33"/>
          </a:solidFill>
        </a:ln>
      </dgm:spPr>
      <dgm:t>
        <a:bodyPr/>
        <a:lstStyle/>
        <a:p>
          <a:endParaRPr lang="ru-RU"/>
        </a:p>
      </dgm:t>
    </dgm:pt>
    <dgm:pt modelId="{6224AB76-0C7C-44B7-A2D2-9D5781370DAE}" type="sibTrans" cxnId="{2685A94F-5E4D-4867-B2D0-FB20114E033A}">
      <dgm:prSet/>
      <dgm:spPr/>
      <dgm:t>
        <a:bodyPr/>
        <a:lstStyle/>
        <a:p>
          <a:endParaRPr lang="ru-RU"/>
        </a:p>
      </dgm:t>
    </dgm:pt>
    <dgm:pt modelId="{1CC2DEC9-3216-443F-815B-E0AE5EE5D804}">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pPr>
            <a:spcAft>
              <a:spcPts val="600"/>
            </a:spcAft>
          </a:pPr>
          <a:r>
            <a:rPr lang="en-US" sz="1600" dirty="0"/>
            <a:t>Outsourcing</a:t>
          </a:r>
          <a:endParaRPr lang="ru-RU" sz="1600" dirty="0"/>
        </a:p>
        <a:p>
          <a:pPr>
            <a:spcAft>
              <a:spcPct val="35000"/>
            </a:spcAft>
          </a:pPr>
          <a:r>
            <a:rPr lang="en-US" sz="1600" dirty="0"/>
            <a:t>&amp; outstaffing</a:t>
          </a:r>
          <a:endParaRPr lang="ru-RU" sz="1600" dirty="0"/>
        </a:p>
      </dgm:t>
    </dgm:pt>
    <dgm:pt modelId="{EEE0C9F4-188E-408C-B798-ADBB3240AFCD}" type="parTrans" cxnId="{127E3A2F-8CB4-4996-B08A-13116171A592}">
      <dgm:prSet/>
      <dgm:spPr>
        <a:ln>
          <a:solidFill>
            <a:schemeClr val="tx2"/>
          </a:solidFill>
        </a:ln>
      </dgm:spPr>
      <dgm:t>
        <a:bodyPr/>
        <a:lstStyle/>
        <a:p>
          <a:endParaRPr lang="ru-RU"/>
        </a:p>
      </dgm:t>
    </dgm:pt>
    <dgm:pt modelId="{0C78C6D3-6F9D-490B-B1FD-7E112F620D60}" type="sibTrans" cxnId="{127E3A2F-8CB4-4996-B08A-13116171A592}">
      <dgm:prSet/>
      <dgm:spPr/>
      <dgm:t>
        <a:bodyPr/>
        <a:lstStyle/>
        <a:p>
          <a:endParaRPr lang="ru-RU"/>
        </a:p>
      </dgm:t>
    </dgm:pt>
    <dgm:pt modelId="{0C9D7108-381A-4782-9E75-E68BA03F281D}" type="pres">
      <dgm:prSet presAssocID="{3EF60A7F-15A7-4420-8108-2D024CEA94BF}" presName="Name0" presStyleCnt="0">
        <dgm:presLayoutVars>
          <dgm:chPref val="1"/>
          <dgm:dir/>
          <dgm:animOne val="branch"/>
          <dgm:animLvl val="lvl"/>
          <dgm:resizeHandles/>
        </dgm:presLayoutVars>
      </dgm:prSet>
      <dgm:spPr/>
    </dgm:pt>
    <dgm:pt modelId="{7F73E8BC-B669-4615-981B-47A4B9F5A86F}" type="pres">
      <dgm:prSet presAssocID="{BBA390B3-E3C5-45B4-9F9E-9C0681E33CC2}" presName="vertOne" presStyleCnt="0"/>
      <dgm:spPr/>
    </dgm:pt>
    <dgm:pt modelId="{04F66EDA-4CE9-458D-A9B7-06ACF3927C5D}" type="pres">
      <dgm:prSet presAssocID="{BBA390B3-E3C5-45B4-9F9E-9C0681E33CC2}" presName="txOne" presStyleLbl="node0" presStyleIdx="0" presStyleCnt="1" custScaleY="31594" custLinFactNeighborX="-40" custLinFactNeighborY="4707">
        <dgm:presLayoutVars>
          <dgm:chPref val="3"/>
        </dgm:presLayoutVars>
      </dgm:prSet>
      <dgm:spPr/>
    </dgm:pt>
    <dgm:pt modelId="{5BDA115A-AB71-482E-B35B-207B40D13720}" type="pres">
      <dgm:prSet presAssocID="{BBA390B3-E3C5-45B4-9F9E-9C0681E33CC2}" presName="parTransOne" presStyleCnt="0"/>
      <dgm:spPr/>
    </dgm:pt>
    <dgm:pt modelId="{CCF3050A-8732-4CD5-9084-6DA19EB5CD86}" type="pres">
      <dgm:prSet presAssocID="{BBA390B3-E3C5-45B4-9F9E-9C0681E33CC2}" presName="horzOne" presStyleCnt="0"/>
      <dgm:spPr/>
    </dgm:pt>
    <dgm:pt modelId="{E6A56C15-7DB4-4D7A-8775-F87415921186}" type="pres">
      <dgm:prSet presAssocID="{D653C536-4CBE-44D6-9F5D-5BA8035161FF}" presName="vertTwo" presStyleCnt="0"/>
      <dgm:spPr/>
    </dgm:pt>
    <dgm:pt modelId="{06295DAD-54F0-4DC8-B379-643A8DF7BAD6}" type="pres">
      <dgm:prSet presAssocID="{D653C536-4CBE-44D6-9F5D-5BA8035161FF}" presName="txTwo" presStyleLbl="node2" presStyleIdx="0" presStyleCnt="5" custScaleY="98965">
        <dgm:presLayoutVars>
          <dgm:chPref val="3"/>
        </dgm:presLayoutVars>
      </dgm:prSet>
      <dgm:spPr/>
    </dgm:pt>
    <dgm:pt modelId="{61457E6F-64FB-4AFA-9455-26BFDF6B72EB}" type="pres">
      <dgm:prSet presAssocID="{D653C536-4CBE-44D6-9F5D-5BA8035161FF}" presName="horzTwo" presStyleCnt="0"/>
      <dgm:spPr/>
    </dgm:pt>
    <dgm:pt modelId="{631BEFB8-97C8-472A-B9BB-D2A56E38C188}" type="pres">
      <dgm:prSet presAssocID="{8BDE4EB8-7213-4A9A-AC1A-0F746789C0DE}" presName="sibSpaceTwo" presStyleCnt="0"/>
      <dgm:spPr/>
    </dgm:pt>
    <dgm:pt modelId="{C48FD439-F02F-4CEB-8C6C-11048E74BBFB}" type="pres">
      <dgm:prSet presAssocID="{CE92B2A3-23AB-429F-B3BB-1A1C9593019D}" presName="vertTwo" presStyleCnt="0"/>
      <dgm:spPr/>
    </dgm:pt>
    <dgm:pt modelId="{6874AA72-9A3D-4997-98E7-A8DB7956D8DC}" type="pres">
      <dgm:prSet presAssocID="{CE92B2A3-23AB-429F-B3BB-1A1C9593019D}" presName="txTwo" presStyleLbl="node2" presStyleIdx="1" presStyleCnt="5" custScaleY="98965">
        <dgm:presLayoutVars>
          <dgm:chPref val="3"/>
        </dgm:presLayoutVars>
      </dgm:prSet>
      <dgm:spPr/>
    </dgm:pt>
    <dgm:pt modelId="{50D96F3A-1763-49E9-86AE-63A0E440B8BB}" type="pres">
      <dgm:prSet presAssocID="{CE92B2A3-23AB-429F-B3BB-1A1C9593019D}" presName="horzTwo" presStyleCnt="0"/>
      <dgm:spPr/>
    </dgm:pt>
    <dgm:pt modelId="{D3841441-1652-483E-8494-FA133C9ADD29}" type="pres">
      <dgm:prSet presAssocID="{7A1F7851-476F-4720-9877-339CA38F98A5}" presName="sibSpaceTwo" presStyleCnt="0"/>
      <dgm:spPr/>
    </dgm:pt>
    <dgm:pt modelId="{BE006C17-2FAC-44C3-852F-1873D6179E66}" type="pres">
      <dgm:prSet presAssocID="{924ACBDA-1E1D-475F-AE1D-DA64D2F7384A}" presName="vertTwo" presStyleCnt="0"/>
      <dgm:spPr/>
    </dgm:pt>
    <dgm:pt modelId="{C77D8835-5385-4CA6-9A01-FA71CA9E3A9F}" type="pres">
      <dgm:prSet presAssocID="{924ACBDA-1E1D-475F-AE1D-DA64D2F7384A}" presName="txTwo" presStyleLbl="node2" presStyleIdx="2" presStyleCnt="5" custScaleY="98965">
        <dgm:presLayoutVars>
          <dgm:chPref val="3"/>
        </dgm:presLayoutVars>
      </dgm:prSet>
      <dgm:spPr/>
    </dgm:pt>
    <dgm:pt modelId="{F5BD5DC5-8A6A-4541-AAFA-BB99080F6FBC}" type="pres">
      <dgm:prSet presAssocID="{924ACBDA-1E1D-475F-AE1D-DA64D2F7384A}" presName="horzTwo" presStyleCnt="0"/>
      <dgm:spPr/>
    </dgm:pt>
    <dgm:pt modelId="{274401AB-A896-4EF4-8312-020EFC880BB1}" type="pres">
      <dgm:prSet presAssocID="{1760E356-E4B6-4DFA-9861-657C5F84A38F}" presName="sibSpaceTwo" presStyleCnt="0"/>
      <dgm:spPr/>
    </dgm:pt>
    <dgm:pt modelId="{D2E3FB17-E050-4E14-A4FB-12006BD154F9}" type="pres">
      <dgm:prSet presAssocID="{593AA6FA-32FA-47D6-A606-5C5292C5243F}" presName="vertTwo" presStyleCnt="0"/>
      <dgm:spPr/>
    </dgm:pt>
    <dgm:pt modelId="{92D94195-EFBE-49F1-B610-1F51B479FF1F}" type="pres">
      <dgm:prSet presAssocID="{593AA6FA-32FA-47D6-A606-5C5292C5243F}" presName="txTwo" presStyleLbl="node2" presStyleIdx="3" presStyleCnt="5" custScaleY="98965">
        <dgm:presLayoutVars>
          <dgm:chPref val="3"/>
        </dgm:presLayoutVars>
      </dgm:prSet>
      <dgm:spPr/>
    </dgm:pt>
    <dgm:pt modelId="{9C12B653-AE2D-40B0-B7D6-D990C422B59D}" type="pres">
      <dgm:prSet presAssocID="{593AA6FA-32FA-47D6-A606-5C5292C5243F}" presName="horzTwo" presStyleCnt="0"/>
      <dgm:spPr/>
    </dgm:pt>
    <dgm:pt modelId="{4086340B-F982-40A3-9DE1-ED3AB2F20E85}" type="pres">
      <dgm:prSet presAssocID="{6224AB76-0C7C-44B7-A2D2-9D5781370DAE}" presName="sibSpaceTwo" presStyleCnt="0"/>
      <dgm:spPr/>
    </dgm:pt>
    <dgm:pt modelId="{F7D4E162-8055-4518-9A11-1505633DA4CD}" type="pres">
      <dgm:prSet presAssocID="{1CC2DEC9-3216-443F-815B-E0AE5EE5D804}" presName="vertTwo" presStyleCnt="0"/>
      <dgm:spPr/>
    </dgm:pt>
    <dgm:pt modelId="{8DDC8FBD-A4E3-48CD-9B7D-6DFD12F0C4FC}" type="pres">
      <dgm:prSet presAssocID="{1CC2DEC9-3216-443F-815B-E0AE5EE5D804}" presName="txTwo" presStyleLbl="node2" presStyleIdx="4" presStyleCnt="5" custScaleY="98965">
        <dgm:presLayoutVars>
          <dgm:chPref val="3"/>
        </dgm:presLayoutVars>
      </dgm:prSet>
      <dgm:spPr/>
    </dgm:pt>
    <dgm:pt modelId="{DD0601B3-9737-49A3-B4C6-442FB0115601}" type="pres">
      <dgm:prSet presAssocID="{1CC2DEC9-3216-443F-815B-E0AE5EE5D804}" presName="horzTwo" presStyleCnt="0"/>
      <dgm:spPr/>
    </dgm:pt>
  </dgm:ptLst>
  <dgm:cxnLst>
    <dgm:cxn modelId="{1A400404-5103-4DE5-B4B4-31BC3DCE5B3E}" type="presOf" srcId="{CE92B2A3-23AB-429F-B3BB-1A1C9593019D}" destId="{6874AA72-9A3D-4997-98E7-A8DB7956D8DC}" srcOrd="0" destOrd="0" presId="urn:microsoft.com/office/officeart/2005/8/layout/hierarchy4"/>
    <dgm:cxn modelId="{127E3A2F-8CB4-4996-B08A-13116171A592}" srcId="{BBA390B3-E3C5-45B4-9F9E-9C0681E33CC2}" destId="{1CC2DEC9-3216-443F-815B-E0AE5EE5D804}" srcOrd="4" destOrd="0" parTransId="{EEE0C9F4-188E-408C-B798-ADBB3240AFCD}" sibTransId="{0C78C6D3-6F9D-490B-B1FD-7E112F620D60}"/>
    <dgm:cxn modelId="{73E7F047-066D-4F6C-B43C-DC15863F60E9}" srcId="{BBA390B3-E3C5-45B4-9F9E-9C0681E33CC2}" destId="{CE92B2A3-23AB-429F-B3BB-1A1C9593019D}" srcOrd="1" destOrd="0" parTransId="{D7ADF2D8-FBA4-4E24-811A-DD03CDC223D9}" sibTransId="{7A1F7851-476F-4720-9877-339CA38F98A5}"/>
    <dgm:cxn modelId="{8F401049-7D28-40D6-B73B-EDAFDFE9155C}" type="presOf" srcId="{1CC2DEC9-3216-443F-815B-E0AE5EE5D804}" destId="{8DDC8FBD-A4E3-48CD-9B7D-6DFD12F0C4FC}" srcOrd="0" destOrd="0" presId="urn:microsoft.com/office/officeart/2005/8/layout/hierarchy4"/>
    <dgm:cxn modelId="{2685A94F-5E4D-4867-B2D0-FB20114E033A}" srcId="{BBA390B3-E3C5-45B4-9F9E-9C0681E33CC2}" destId="{593AA6FA-32FA-47D6-A606-5C5292C5243F}" srcOrd="3" destOrd="0" parTransId="{EAC1459E-B59A-4823-88BB-88882487DBCD}" sibTransId="{6224AB76-0C7C-44B7-A2D2-9D5781370DAE}"/>
    <dgm:cxn modelId="{99A96970-992F-4908-804C-6518228584D8}" type="presOf" srcId="{BBA390B3-E3C5-45B4-9F9E-9C0681E33CC2}" destId="{04F66EDA-4CE9-458D-A9B7-06ACF3927C5D}" srcOrd="0" destOrd="0" presId="urn:microsoft.com/office/officeart/2005/8/layout/hierarchy4"/>
    <dgm:cxn modelId="{8DA13871-EDD5-49C7-A845-B897E26EE958}" srcId="{BBA390B3-E3C5-45B4-9F9E-9C0681E33CC2}" destId="{D653C536-4CBE-44D6-9F5D-5BA8035161FF}" srcOrd="0" destOrd="0" parTransId="{D50BF13E-4C77-4B9D-8669-5727B431D064}" sibTransId="{8BDE4EB8-7213-4A9A-AC1A-0F746789C0DE}"/>
    <dgm:cxn modelId="{B215E371-1D51-4BDF-A8DE-A00295C55CF6}" type="presOf" srcId="{3EF60A7F-15A7-4420-8108-2D024CEA94BF}" destId="{0C9D7108-381A-4782-9E75-E68BA03F281D}" srcOrd="0" destOrd="0" presId="urn:microsoft.com/office/officeart/2005/8/layout/hierarchy4"/>
    <dgm:cxn modelId="{BA3E1D57-A6D8-47A9-9421-62E32A390E56}" type="presOf" srcId="{924ACBDA-1E1D-475F-AE1D-DA64D2F7384A}" destId="{C77D8835-5385-4CA6-9A01-FA71CA9E3A9F}" srcOrd="0" destOrd="0" presId="urn:microsoft.com/office/officeart/2005/8/layout/hierarchy4"/>
    <dgm:cxn modelId="{19DDE2CB-A772-423B-A6CE-375DE0FF991E}" type="presOf" srcId="{593AA6FA-32FA-47D6-A606-5C5292C5243F}" destId="{92D94195-EFBE-49F1-B610-1F51B479FF1F}" srcOrd="0" destOrd="0" presId="urn:microsoft.com/office/officeart/2005/8/layout/hierarchy4"/>
    <dgm:cxn modelId="{CD2248CD-A97B-4472-8C41-049C52D834F2}" type="presOf" srcId="{D653C536-4CBE-44D6-9F5D-5BA8035161FF}" destId="{06295DAD-54F0-4DC8-B379-643A8DF7BAD6}" srcOrd="0" destOrd="0" presId="urn:microsoft.com/office/officeart/2005/8/layout/hierarchy4"/>
    <dgm:cxn modelId="{FFB2D4CD-A3F1-4B66-BFFC-CF6CAA383688}" srcId="{BBA390B3-E3C5-45B4-9F9E-9C0681E33CC2}" destId="{924ACBDA-1E1D-475F-AE1D-DA64D2F7384A}" srcOrd="2" destOrd="0" parTransId="{860C1990-5A6A-4057-9E5A-2DDD5B270D8F}" sibTransId="{1760E356-E4B6-4DFA-9861-657C5F84A38F}"/>
    <dgm:cxn modelId="{32C9B0D3-2973-40C4-9172-D97AE03AB10B}" srcId="{3EF60A7F-15A7-4420-8108-2D024CEA94BF}" destId="{BBA390B3-E3C5-45B4-9F9E-9C0681E33CC2}" srcOrd="0" destOrd="0" parTransId="{04B4DBCA-58CC-4664-AEEC-C9FC2E4D03FB}" sibTransId="{48EE5D95-2E6C-41D8-BEF1-E7FF2579D133}"/>
    <dgm:cxn modelId="{32F11439-FC7A-4368-8E5E-31E20DE86B5A}" type="presParOf" srcId="{0C9D7108-381A-4782-9E75-E68BA03F281D}" destId="{7F73E8BC-B669-4615-981B-47A4B9F5A86F}" srcOrd="0" destOrd="0" presId="urn:microsoft.com/office/officeart/2005/8/layout/hierarchy4"/>
    <dgm:cxn modelId="{FCDCF0B7-A7B4-487C-AF8F-011035023DCB}" type="presParOf" srcId="{7F73E8BC-B669-4615-981B-47A4B9F5A86F}" destId="{04F66EDA-4CE9-458D-A9B7-06ACF3927C5D}" srcOrd="0" destOrd="0" presId="urn:microsoft.com/office/officeart/2005/8/layout/hierarchy4"/>
    <dgm:cxn modelId="{AF1EBDD8-8753-4D29-B950-F6AC85BDC711}" type="presParOf" srcId="{7F73E8BC-B669-4615-981B-47A4B9F5A86F}" destId="{5BDA115A-AB71-482E-B35B-207B40D13720}" srcOrd="1" destOrd="0" presId="urn:microsoft.com/office/officeart/2005/8/layout/hierarchy4"/>
    <dgm:cxn modelId="{5D836147-87EB-4E29-82E5-EAECFD666D8D}" type="presParOf" srcId="{7F73E8BC-B669-4615-981B-47A4B9F5A86F}" destId="{CCF3050A-8732-4CD5-9084-6DA19EB5CD86}" srcOrd="2" destOrd="0" presId="urn:microsoft.com/office/officeart/2005/8/layout/hierarchy4"/>
    <dgm:cxn modelId="{C2172685-CECC-45D8-B7A1-291E7DE0AAF3}" type="presParOf" srcId="{CCF3050A-8732-4CD5-9084-6DA19EB5CD86}" destId="{E6A56C15-7DB4-4D7A-8775-F87415921186}" srcOrd="0" destOrd="0" presId="urn:microsoft.com/office/officeart/2005/8/layout/hierarchy4"/>
    <dgm:cxn modelId="{C3502890-99B5-418F-BD82-01F9CD50EF2A}" type="presParOf" srcId="{E6A56C15-7DB4-4D7A-8775-F87415921186}" destId="{06295DAD-54F0-4DC8-B379-643A8DF7BAD6}" srcOrd="0" destOrd="0" presId="urn:microsoft.com/office/officeart/2005/8/layout/hierarchy4"/>
    <dgm:cxn modelId="{7D9EDF96-F739-4054-A58B-4C9A5FA3F64C}" type="presParOf" srcId="{E6A56C15-7DB4-4D7A-8775-F87415921186}" destId="{61457E6F-64FB-4AFA-9455-26BFDF6B72EB}" srcOrd="1" destOrd="0" presId="urn:microsoft.com/office/officeart/2005/8/layout/hierarchy4"/>
    <dgm:cxn modelId="{CE325CBE-59BC-41C7-A0C5-5ED18D0479BA}" type="presParOf" srcId="{CCF3050A-8732-4CD5-9084-6DA19EB5CD86}" destId="{631BEFB8-97C8-472A-B9BB-D2A56E38C188}" srcOrd="1" destOrd="0" presId="urn:microsoft.com/office/officeart/2005/8/layout/hierarchy4"/>
    <dgm:cxn modelId="{E7BDCE9E-6CAD-4914-A5FB-820170E82ECA}" type="presParOf" srcId="{CCF3050A-8732-4CD5-9084-6DA19EB5CD86}" destId="{C48FD439-F02F-4CEB-8C6C-11048E74BBFB}" srcOrd="2" destOrd="0" presId="urn:microsoft.com/office/officeart/2005/8/layout/hierarchy4"/>
    <dgm:cxn modelId="{11BDAD79-A39C-41B1-BD1E-ED5294D1BB10}" type="presParOf" srcId="{C48FD439-F02F-4CEB-8C6C-11048E74BBFB}" destId="{6874AA72-9A3D-4997-98E7-A8DB7956D8DC}" srcOrd="0" destOrd="0" presId="urn:microsoft.com/office/officeart/2005/8/layout/hierarchy4"/>
    <dgm:cxn modelId="{BC338B02-7B4B-4CAF-AA39-8D4177FD407C}" type="presParOf" srcId="{C48FD439-F02F-4CEB-8C6C-11048E74BBFB}" destId="{50D96F3A-1763-49E9-86AE-63A0E440B8BB}" srcOrd="1" destOrd="0" presId="urn:microsoft.com/office/officeart/2005/8/layout/hierarchy4"/>
    <dgm:cxn modelId="{1CCD80A1-1665-45A6-986D-F9EA3E0095D5}" type="presParOf" srcId="{CCF3050A-8732-4CD5-9084-6DA19EB5CD86}" destId="{D3841441-1652-483E-8494-FA133C9ADD29}" srcOrd="3" destOrd="0" presId="urn:microsoft.com/office/officeart/2005/8/layout/hierarchy4"/>
    <dgm:cxn modelId="{3D6FE5A5-B9CB-427E-9667-D209FA00A691}" type="presParOf" srcId="{CCF3050A-8732-4CD5-9084-6DA19EB5CD86}" destId="{BE006C17-2FAC-44C3-852F-1873D6179E66}" srcOrd="4" destOrd="0" presId="urn:microsoft.com/office/officeart/2005/8/layout/hierarchy4"/>
    <dgm:cxn modelId="{BB17A304-DC31-4F96-8A35-7AA4CC5E2847}" type="presParOf" srcId="{BE006C17-2FAC-44C3-852F-1873D6179E66}" destId="{C77D8835-5385-4CA6-9A01-FA71CA9E3A9F}" srcOrd="0" destOrd="0" presId="urn:microsoft.com/office/officeart/2005/8/layout/hierarchy4"/>
    <dgm:cxn modelId="{BFDE9DB0-2929-43CA-86E8-3A2B232CB762}" type="presParOf" srcId="{BE006C17-2FAC-44C3-852F-1873D6179E66}" destId="{F5BD5DC5-8A6A-4541-AAFA-BB99080F6FBC}" srcOrd="1" destOrd="0" presId="urn:microsoft.com/office/officeart/2005/8/layout/hierarchy4"/>
    <dgm:cxn modelId="{96729B2A-4A7F-4CA7-840B-0F7FBC595407}" type="presParOf" srcId="{CCF3050A-8732-4CD5-9084-6DA19EB5CD86}" destId="{274401AB-A896-4EF4-8312-020EFC880BB1}" srcOrd="5" destOrd="0" presId="urn:microsoft.com/office/officeart/2005/8/layout/hierarchy4"/>
    <dgm:cxn modelId="{0BDE5026-2578-420C-A855-A7E8AB4D7669}" type="presParOf" srcId="{CCF3050A-8732-4CD5-9084-6DA19EB5CD86}" destId="{D2E3FB17-E050-4E14-A4FB-12006BD154F9}" srcOrd="6" destOrd="0" presId="urn:microsoft.com/office/officeart/2005/8/layout/hierarchy4"/>
    <dgm:cxn modelId="{6A0A44EA-8C31-45E4-A67D-E8861B1B11C9}" type="presParOf" srcId="{D2E3FB17-E050-4E14-A4FB-12006BD154F9}" destId="{92D94195-EFBE-49F1-B610-1F51B479FF1F}" srcOrd="0" destOrd="0" presId="urn:microsoft.com/office/officeart/2005/8/layout/hierarchy4"/>
    <dgm:cxn modelId="{D50D1611-1EFC-41E4-B2CD-F48BF996F3D9}" type="presParOf" srcId="{D2E3FB17-E050-4E14-A4FB-12006BD154F9}" destId="{9C12B653-AE2D-40B0-B7D6-D990C422B59D}" srcOrd="1" destOrd="0" presId="urn:microsoft.com/office/officeart/2005/8/layout/hierarchy4"/>
    <dgm:cxn modelId="{61AFFECE-2789-4FFE-BD28-3101CFC362FD}" type="presParOf" srcId="{CCF3050A-8732-4CD5-9084-6DA19EB5CD86}" destId="{4086340B-F982-40A3-9DE1-ED3AB2F20E85}" srcOrd="7" destOrd="0" presId="urn:microsoft.com/office/officeart/2005/8/layout/hierarchy4"/>
    <dgm:cxn modelId="{55756F52-5A8C-415F-9791-C28129180C9E}" type="presParOf" srcId="{CCF3050A-8732-4CD5-9084-6DA19EB5CD86}" destId="{F7D4E162-8055-4518-9A11-1505633DA4CD}" srcOrd="8" destOrd="0" presId="urn:microsoft.com/office/officeart/2005/8/layout/hierarchy4"/>
    <dgm:cxn modelId="{46B25A99-8255-48B6-961C-A121EEDBC60A}" type="presParOf" srcId="{F7D4E162-8055-4518-9A11-1505633DA4CD}" destId="{8DDC8FBD-A4E3-48CD-9B7D-6DFD12F0C4FC}" srcOrd="0" destOrd="0" presId="urn:microsoft.com/office/officeart/2005/8/layout/hierarchy4"/>
    <dgm:cxn modelId="{C149D5EC-9BF0-4998-BD58-70A679633511}" type="presParOf" srcId="{F7D4E162-8055-4518-9A11-1505633DA4CD}" destId="{DD0601B3-9737-49A3-B4C6-442FB0115601}" srcOrd="1" destOrd="0" presId="urn:microsoft.com/office/officeart/2005/8/layout/hierarchy4"/>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F60A7F-15A7-4420-8108-2D024CEA94BF}"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ru-RU"/>
        </a:p>
      </dgm:t>
    </dgm:pt>
    <dgm:pt modelId="{BBA390B3-E3C5-45B4-9F9E-9C0681E33CC2}">
      <dgm:prSet phldrT="[Текст]" custT="1">
        <dgm:style>
          <a:lnRef idx="1">
            <a:schemeClr val="accent3"/>
          </a:lnRef>
          <a:fillRef idx="2">
            <a:schemeClr val="accent3"/>
          </a:fillRef>
          <a:effectRef idx="1">
            <a:schemeClr val="accent3"/>
          </a:effectRef>
          <a:fontRef idx="minor">
            <a:schemeClr val="dk1"/>
          </a:fontRef>
        </dgm:style>
      </dgm:prSet>
      <dgm:spPr>
        <a:solidFill>
          <a:srgbClr val="F5EFEB"/>
        </a:solidFill>
        <a:ln w="19050">
          <a:solidFill>
            <a:srgbClr val="FF4D33"/>
          </a:solidFill>
        </a:ln>
        <a:effectLst/>
      </dgm:spPr>
      <dgm:t>
        <a:bodyPr/>
        <a:lstStyle/>
        <a:p>
          <a:r>
            <a:rPr lang="en-US" sz="1400" dirty="0"/>
            <a:t>With employee’s consent</a:t>
          </a:r>
          <a:endParaRPr lang="ru-RU" sz="1400" dirty="0"/>
        </a:p>
      </dgm:t>
    </dgm:pt>
    <dgm:pt modelId="{04B4DBCA-58CC-4664-AEEC-C9FC2E4D03FB}" type="parTrans" cxnId="{32C9B0D3-2973-40C4-9172-D97AE03AB10B}">
      <dgm:prSet/>
      <dgm:spPr/>
      <dgm:t>
        <a:bodyPr/>
        <a:lstStyle/>
        <a:p>
          <a:endParaRPr lang="ru-RU"/>
        </a:p>
      </dgm:t>
    </dgm:pt>
    <dgm:pt modelId="{48EE5D95-2E6C-41D8-BEF1-E7FF2579D133}" type="sibTrans" cxnId="{32C9B0D3-2973-40C4-9172-D97AE03AB10B}">
      <dgm:prSet/>
      <dgm:spPr/>
      <dgm:t>
        <a:bodyPr/>
        <a:lstStyle/>
        <a:p>
          <a:endParaRPr lang="ru-RU"/>
        </a:p>
      </dgm:t>
    </dgm:pt>
    <dgm:pt modelId="{924ACBDA-1E1D-475F-AE1D-DA64D2F7384A}">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400" dirty="0"/>
            <a:t>transfer to another work (position)</a:t>
          </a:r>
          <a:endParaRPr lang="ru-RU" sz="1400" dirty="0"/>
        </a:p>
      </dgm:t>
    </dgm:pt>
    <dgm:pt modelId="{860C1990-5A6A-4057-9E5A-2DDD5B270D8F}" type="parTrans" cxnId="{FFB2D4CD-A3F1-4B66-BFFC-CF6CAA383688}">
      <dgm:prSet/>
      <dgm:spPr>
        <a:ln w="19050">
          <a:solidFill>
            <a:srgbClr val="FF4D33"/>
          </a:solidFill>
        </a:ln>
      </dgm:spPr>
      <dgm:t>
        <a:bodyPr/>
        <a:lstStyle/>
        <a:p>
          <a:endParaRPr lang="ru-RU"/>
        </a:p>
      </dgm:t>
    </dgm:pt>
    <dgm:pt modelId="{1760E356-E4B6-4DFA-9861-657C5F84A38F}" type="sibTrans" cxnId="{FFB2D4CD-A3F1-4B66-BFFC-CF6CAA383688}">
      <dgm:prSet/>
      <dgm:spPr/>
      <dgm:t>
        <a:bodyPr/>
        <a:lstStyle/>
        <a:p>
          <a:endParaRPr lang="ru-RU"/>
        </a:p>
      </dgm:t>
    </dgm:pt>
    <dgm:pt modelId="{3270ACD9-F1FE-44D5-91DE-E7B9CC9872D9}">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400" dirty="0"/>
            <a:t>granting paid/unpaid leave</a:t>
          </a:r>
          <a:endParaRPr lang="ru-RU" sz="1400" dirty="0"/>
        </a:p>
      </dgm:t>
    </dgm:pt>
    <dgm:pt modelId="{7F0119F2-18CC-414E-9717-3C41707CE07F}" type="parTrans" cxnId="{23A5A7B0-9A40-4D21-A5DD-4F2111B67A30}">
      <dgm:prSet/>
      <dgm:spPr>
        <a:solidFill>
          <a:schemeClr val="tx2"/>
        </a:solidFill>
        <a:ln w="19050">
          <a:solidFill>
            <a:srgbClr val="FF4D33"/>
          </a:solidFill>
        </a:ln>
      </dgm:spPr>
      <dgm:t>
        <a:bodyPr/>
        <a:lstStyle/>
        <a:p>
          <a:endParaRPr lang="ru-RU"/>
        </a:p>
      </dgm:t>
    </dgm:pt>
    <dgm:pt modelId="{F88020DC-2228-4F4D-9FFA-54271B7DF9D6}" type="sibTrans" cxnId="{23A5A7B0-9A40-4D21-A5DD-4F2111B67A30}">
      <dgm:prSet/>
      <dgm:spPr/>
      <dgm:t>
        <a:bodyPr/>
        <a:lstStyle/>
        <a:p>
          <a:endParaRPr lang="ru-RU"/>
        </a:p>
      </dgm:t>
    </dgm:pt>
    <dgm:pt modelId="{8658B7B8-D83D-402E-9BFA-2CEB27DA63B0}" type="pres">
      <dgm:prSet presAssocID="{3EF60A7F-15A7-4420-8108-2D024CEA94BF}" presName="hierChild1" presStyleCnt="0">
        <dgm:presLayoutVars>
          <dgm:orgChart val="1"/>
          <dgm:chPref val="1"/>
          <dgm:dir/>
          <dgm:animOne val="branch"/>
          <dgm:animLvl val="lvl"/>
          <dgm:resizeHandles/>
        </dgm:presLayoutVars>
      </dgm:prSet>
      <dgm:spPr/>
    </dgm:pt>
    <dgm:pt modelId="{974FA690-9AC4-4D5F-9F7E-037BDB511AB0}" type="pres">
      <dgm:prSet presAssocID="{BBA390B3-E3C5-45B4-9F9E-9C0681E33CC2}" presName="hierRoot1" presStyleCnt="0">
        <dgm:presLayoutVars>
          <dgm:hierBranch val="init"/>
        </dgm:presLayoutVars>
      </dgm:prSet>
      <dgm:spPr/>
    </dgm:pt>
    <dgm:pt modelId="{E4FAA5F7-66FA-4220-92CC-275A9C9A3D53}" type="pres">
      <dgm:prSet presAssocID="{BBA390B3-E3C5-45B4-9F9E-9C0681E33CC2}" presName="rootComposite1" presStyleCnt="0"/>
      <dgm:spPr/>
    </dgm:pt>
    <dgm:pt modelId="{83893CA0-5231-4B01-9C70-E342EC5F8ACD}" type="pres">
      <dgm:prSet presAssocID="{BBA390B3-E3C5-45B4-9F9E-9C0681E33CC2}" presName="rootText1" presStyleLbl="node0" presStyleIdx="0" presStyleCnt="1" custLinFactNeighborX="789" custLinFactNeighborY="-6782">
        <dgm:presLayoutVars>
          <dgm:chPref val="3"/>
        </dgm:presLayoutVars>
      </dgm:prSet>
      <dgm:spPr>
        <a:prstGeom prst="roundRect">
          <a:avLst/>
        </a:prstGeom>
      </dgm:spPr>
    </dgm:pt>
    <dgm:pt modelId="{B192F5B8-E06A-48CA-BF04-339FF09C436C}" type="pres">
      <dgm:prSet presAssocID="{BBA390B3-E3C5-45B4-9F9E-9C0681E33CC2}" presName="rootConnector1" presStyleLbl="node1" presStyleIdx="0" presStyleCnt="0"/>
      <dgm:spPr/>
    </dgm:pt>
    <dgm:pt modelId="{BC2C7466-EA57-4E70-9F46-97E708B7D8A0}" type="pres">
      <dgm:prSet presAssocID="{BBA390B3-E3C5-45B4-9F9E-9C0681E33CC2}" presName="hierChild2" presStyleCnt="0"/>
      <dgm:spPr/>
    </dgm:pt>
    <dgm:pt modelId="{D2438F07-973D-43F4-BC71-46541F472DCA}" type="pres">
      <dgm:prSet presAssocID="{860C1990-5A6A-4057-9E5A-2DDD5B270D8F}" presName="Name64" presStyleLbl="parChTrans1D2" presStyleIdx="0" presStyleCnt="2"/>
      <dgm:spPr/>
    </dgm:pt>
    <dgm:pt modelId="{6296DD13-574E-48A3-8E80-8943168FCDB6}" type="pres">
      <dgm:prSet presAssocID="{924ACBDA-1E1D-475F-AE1D-DA64D2F7384A}" presName="hierRoot2" presStyleCnt="0">
        <dgm:presLayoutVars>
          <dgm:hierBranch val="init"/>
        </dgm:presLayoutVars>
      </dgm:prSet>
      <dgm:spPr/>
    </dgm:pt>
    <dgm:pt modelId="{E0CBFDB2-DD62-49CF-B2BD-A3F7B9A43F9F}" type="pres">
      <dgm:prSet presAssocID="{924ACBDA-1E1D-475F-AE1D-DA64D2F7384A}" presName="rootComposite" presStyleCnt="0"/>
      <dgm:spPr/>
    </dgm:pt>
    <dgm:pt modelId="{6F61F2D4-4B0B-4D57-B3BD-1A58E18D1ECD}" type="pres">
      <dgm:prSet presAssocID="{924ACBDA-1E1D-475F-AE1D-DA64D2F7384A}" presName="rootText" presStyleLbl="node2" presStyleIdx="0" presStyleCnt="2">
        <dgm:presLayoutVars>
          <dgm:chPref val="3"/>
        </dgm:presLayoutVars>
      </dgm:prSet>
      <dgm:spPr>
        <a:prstGeom prst="roundRect">
          <a:avLst/>
        </a:prstGeom>
      </dgm:spPr>
    </dgm:pt>
    <dgm:pt modelId="{ABA20AC9-0343-4593-B108-53528DBE3A98}" type="pres">
      <dgm:prSet presAssocID="{924ACBDA-1E1D-475F-AE1D-DA64D2F7384A}" presName="rootConnector" presStyleLbl="node2" presStyleIdx="0" presStyleCnt="2"/>
      <dgm:spPr/>
    </dgm:pt>
    <dgm:pt modelId="{D98F5513-9F8F-429F-BDBA-74D076F5A248}" type="pres">
      <dgm:prSet presAssocID="{924ACBDA-1E1D-475F-AE1D-DA64D2F7384A}" presName="hierChild4" presStyleCnt="0"/>
      <dgm:spPr/>
    </dgm:pt>
    <dgm:pt modelId="{9EA64B64-F404-45A0-8F80-F19C638BAE6A}" type="pres">
      <dgm:prSet presAssocID="{924ACBDA-1E1D-475F-AE1D-DA64D2F7384A}" presName="hierChild5" presStyleCnt="0"/>
      <dgm:spPr/>
    </dgm:pt>
    <dgm:pt modelId="{36C6AA8C-9703-40DC-95E1-4DA99795F6DE}" type="pres">
      <dgm:prSet presAssocID="{7F0119F2-18CC-414E-9717-3C41707CE07F}" presName="Name64" presStyleLbl="parChTrans1D2" presStyleIdx="1" presStyleCnt="2"/>
      <dgm:spPr/>
    </dgm:pt>
    <dgm:pt modelId="{5F2627AE-D8B1-4AF6-B1E6-F6781B1E98E3}" type="pres">
      <dgm:prSet presAssocID="{3270ACD9-F1FE-44D5-91DE-E7B9CC9872D9}" presName="hierRoot2" presStyleCnt="0">
        <dgm:presLayoutVars>
          <dgm:hierBranch val="init"/>
        </dgm:presLayoutVars>
      </dgm:prSet>
      <dgm:spPr/>
    </dgm:pt>
    <dgm:pt modelId="{5C8CEA36-A691-4D81-A125-A09041D7A8A4}" type="pres">
      <dgm:prSet presAssocID="{3270ACD9-F1FE-44D5-91DE-E7B9CC9872D9}" presName="rootComposite" presStyleCnt="0"/>
      <dgm:spPr/>
    </dgm:pt>
    <dgm:pt modelId="{91F5E65E-36B9-45C6-BCAA-AA16770C6D1E}" type="pres">
      <dgm:prSet presAssocID="{3270ACD9-F1FE-44D5-91DE-E7B9CC9872D9}" presName="rootText" presStyleLbl="node2" presStyleIdx="1" presStyleCnt="2">
        <dgm:presLayoutVars>
          <dgm:chPref val="3"/>
        </dgm:presLayoutVars>
      </dgm:prSet>
      <dgm:spPr>
        <a:prstGeom prst="roundRect">
          <a:avLst/>
        </a:prstGeom>
      </dgm:spPr>
    </dgm:pt>
    <dgm:pt modelId="{3F100515-2186-40CE-9BC2-75A3B5C45CFB}" type="pres">
      <dgm:prSet presAssocID="{3270ACD9-F1FE-44D5-91DE-E7B9CC9872D9}" presName="rootConnector" presStyleLbl="node2" presStyleIdx="1" presStyleCnt="2"/>
      <dgm:spPr/>
    </dgm:pt>
    <dgm:pt modelId="{AAD52CB7-95C0-4C7A-9618-AE60DAA25AB9}" type="pres">
      <dgm:prSet presAssocID="{3270ACD9-F1FE-44D5-91DE-E7B9CC9872D9}" presName="hierChild4" presStyleCnt="0"/>
      <dgm:spPr/>
    </dgm:pt>
    <dgm:pt modelId="{4FF04D3A-0C1A-415F-AD13-589DADE5BF25}" type="pres">
      <dgm:prSet presAssocID="{3270ACD9-F1FE-44D5-91DE-E7B9CC9872D9}" presName="hierChild5" presStyleCnt="0"/>
      <dgm:spPr/>
    </dgm:pt>
    <dgm:pt modelId="{A599937D-6DE7-4129-BFF1-D86A3A34122E}" type="pres">
      <dgm:prSet presAssocID="{BBA390B3-E3C5-45B4-9F9E-9C0681E33CC2}" presName="hierChild3" presStyleCnt="0"/>
      <dgm:spPr/>
    </dgm:pt>
  </dgm:ptLst>
  <dgm:cxnLst>
    <dgm:cxn modelId="{4589D70E-E153-43DF-88BA-68566CECAC60}" type="presOf" srcId="{BBA390B3-E3C5-45B4-9F9E-9C0681E33CC2}" destId="{83893CA0-5231-4B01-9C70-E342EC5F8ACD}" srcOrd="0" destOrd="0" presId="urn:microsoft.com/office/officeart/2009/3/layout/HorizontalOrganizationChart"/>
    <dgm:cxn modelId="{2DFB1C10-5B69-4CB3-B6F5-1212D1992E3B}" type="presOf" srcId="{3270ACD9-F1FE-44D5-91DE-E7B9CC9872D9}" destId="{3F100515-2186-40CE-9BC2-75A3B5C45CFB}" srcOrd="1" destOrd="0" presId="urn:microsoft.com/office/officeart/2009/3/layout/HorizontalOrganizationChart"/>
    <dgm:cxn modelId="{7EA5CF1B-6803-4F5C-81EE-01007222E17B}" type="presOf" srcId="{BBA390B3-E3C5-45B4-9F9E-9C0681E33CC2}" destId="{B192F5B8-E06A-48CA-BF04-339FF09C436C}" srcOrd="1" destOrd="0" presId="urn:microsoft.com/office/officeart/2009/3/layout/HorizontalOrganizationChart"/>
    <dgm:cxn modelId="{0DA7EE1D-23C7-4229-A74F-9310052FA209}" type="presOf" srcId="{860C1990-5A6A-4057-9E5A-2DDD5B270D8F}" destId="{D2438F07-973D-43F4-BC71-46541F472DCA}" srcOrd="0" destOrd="0" presId="urn:microsoft.com/office/officeart/2009/3/layout/HorizontalOrganizationChart"/>
    <dgm:cxn modelId="{C6FF5F2C-DF4A-4E1B-8349-9014DAEDC92B}" type="presOf" srcId="{3270ACD9-F1FE-44D5-91DE-E7B9CC9872D9}" destId="{91F5E65E-36B9-45C6-BCAA-AA16770C6D1E}" srcOrd="0" destOrd="0" presId="urn:microsoft.com/office/officeart/2009/3/layout/HorizontalOrganizationChart"/>
    <dgm:cxn modelId="{B4B81E63-3AC7-4889-8C3D-6CC7F93FC04F}" type="presOf" srcId="{924ACBDA-1E1D-475F-AE1D-DA64D2F7384A}" destId="{ABA20AC9-0343-4593-B108-53528DBE3A98}" srcOrd="1" destOrd="0" presId="urn:microsoft.com/office/officeart/2009/3/layout/HorizontalOrganizationChart"/>
    <dgm:cxn modelId="{5F26F08C-75F8-48EA-89DC-DC0753130160}" type="presOf" srcId="{3EF60A7F-15A7-4420-8108-2D024CEA94BF}" destId="{8658B7B8-D83D-402E-9BFA-2CEB27DA63B0}" srcOrd="0" destOrd="0" presId="urn:microsoft.com/office/officeart/2009/3/layout/HorizontalOrganizationChart"/>
    <dgm:cxn modelId="{302DDB91-497D-45AC-8CC6-C4B0A5E9087E}" type="presOf" srcId="{7F0119F2-18CC-414E-9717-3C41707CE07F}" destId="{36C6AA8C-9703-40DC-95E1-4DA99795F6DE}" srcOrd="0" destOrd="0" presId="urn:microsoft.com/office/officeart/2009/3/layout/HorizontalOrganizationChart"/>
    <dgm:cxn modelId="{23A5A7B0-9A40-4D21-A5DD-4F2111B67A30}" srcId="{BBA390B3-E3C5-45B4-9F9E-9C0681E33CC2}" destId="{3270ACD9-F1FE-44D5-91DE-E7B9CC9872D9}" srcOrd="1" destOrd="0" parTransId="{7F0119F2-18CC-414E-9717-3C41707CE07F}" sibTransId="{F88020DC-2228-4F4D-9FFA-54271B7DF9D6}"/>
    <dgm:cxn modelId="{A2CCB8B6-790A-4C9E-BB42-04DC3CFF5755}" type="presOf" srcId="{924ACBDA-1E1D-475F-AE1D-DA64D2F7384A}" destId="{6F61F2D4-4B0B-4D57-B3BD-1A58E18D1ECD}" srcOrd="0" destOrd="0" presId="urn:microsoft.com/office/officeart/2009/3/layout/HorizontalOrganizationChart"/>
    <dgm:cxn modelId="{FFB2D4CD-A3F1-4B66-BFFC-CF6CAA383688}" srcId="{BBA390B3-E3C5-45B4-9F9E-9C0681E33CC2}" destId="{924ACBDA-1E1D-475F-AE1D-DA64D2F7384A}" srcOrd="0" destOrd="0" parTransId="{860C1990-5A6A-4057-9E5A-2DDD5B270D8F}" sibTransId="{1760E356-E4B6-4DFA-9861-657C5F84A38F}"/>
    <dgm:cxn modelId="{32C9B0D3-2973-40C4-9172-D97AE03AB10B}" srcId="{3EF60A7F-15A7-4420-8108-2D024CEA94BF}" destId="{BBA390B3-E3C5-45B4-9F9E-9C0681E33CC2}" srcOrd="0" destOrd="0" parTransId="{04B4DBCA-58CC-4664-AEEC-C9FC2E4D03FB}" sibTransId="{48EE5D95-2E6C-41D8-BEF1-E7FF2579D133}"/>
    <dgm:cxn modelId="{1D843711-113A-4127-AD10-3907C2149CEA}" type="presParOf" srcId="{8658B7B8-D83D-402E-9BFA-2CEB27DA63B0}" destId="{974FA690-9AC4-4D5F-9F7E-037BDB511AB0}" srcOrd="0" destOrd="0" presId="urn:microsoft.com/office/officeart/2009/3/layout/HorizontalOrganizationChart"/>
    <dgm:cxn modelId="{5B6EC97A-B852-4833-B386-6440F4908074}" type="presParOf" srcId="{974FA690-9AC4-4D5F-9F7E-037BDB511AB0}" destId="{E4FAA5F7-66FA-4220-92CC-275A9C9A3D53}" srcOrd="0" destOrd="0" presId="urn:microsoft.com/office/officeart/2009/3/layout/HorizontalOrganizationChart"/>
    <dgm:cxn modelId="{3536F0EB-F66B-4D5B-B80A-29649FCD9930}" type="presParOf" srcId="{E4FAA5F7-66FA-4220-92CC-275A9C9A3D53}" destId="{83893CA0-5231-4B01-9C70-E342EC5F8ACD}" srcOrd="0" destOrd="0" presId="urn:microsoft.com/office/officeart/2009/3/layout/HorizontalOrganizationChart"/>
    <dgm:cxn modelId="{B9B04F38-DD4F-475E-B9D3-B3729D82776B}" type="presParOf" srcId="{E4FAA5F7-66FA-4220-92CC-275A9C9A3D53}" destId="{B192F5B8-E06A-48CA-BF04-339FF09C436C}" srcOrd="1" destOrd="0" presId="urn:microsoft.com/office/officeart/2009/3/layout/HorizontalOrganizationChart"/>
    <dgm:cxn modelId="{B2E116A9-243C-407B-8366-88AA0925300F}" type="presParOf" srcId="{974FA690-9AC4-4D5F-9F7E-037BDB511AB0}" destId="{BC2C7466-EA57-4E70-9F46-97E708B7D8A0}" srcOrd="1" destOrd="0" presId="urn:microsoft.com/office/officeart/2009/3/layout/HorizontalOrganizationChart"/>
    <dgm:cxn modelId="{758B13A8-8198-4EAE-89D6-2309A5E8A7C9}" type="presParOf" srcId="{BC2C7466-EA57-4E70-9F46-97E708B7D8A0}" destId="{D2438F07-973D-43F4-BC71-46541F472DCA}" srcOrd="0" destOrd="0" presId="urn:microsoft.com/office/officeart/2009/3/layout/HorizontalOrganizationChart"/>
    <dgm:cxn modelId="{0EF0475D-CCEA-4AFF-8CC3-D53E94F551BC}" type="presParOf" srcId="{BC2C7466-EA57-4E70-9F46-97E708B7D8A0}" destId="{6296DD13-574E-48A3-8E80-8943168FCDB6}" srcOrd="1" destOrd="0" presId="urn:microsoft.com/office/officeart/2009/3/layout/HorizontalOrganizationChart"/>
    <dgm:cxn modelId="{E33271F3-13C5-4B96-9DDF-5A7F9775B357}" type="presParOf" srcId="{6296DD13-574E-48A3-8E80-8943168FCDB6}" destId="{E0CBFDB2-DD62-49CF-B2BD-A3F7B9A43F9F}" srcOrd="0" destOrd="0" presId="urn:microsoft.com/office/officeart/2009/3/layout/HorizontalOrganizationChart"/>
    <dgm:cxn modelId="{477BED12-27F9-44B6-A68B-97FB0C366151}" type="presParOf" srcId="{E0CBFDB2-DD62-49CF-B2BD-A3F7B9A43F9F}" destId="{6F61F2D4-4B0B-4D57-B3BD-1A58E18D1ECD}" srcOrd="0" destOrd="0" presId="urn:microsoft.com/office/officeart/2009/3/layout/HorizontalOrganizationChart"/>
    <dgm:cxn modelId="{A51CA453-40C4-4AAD-855D-3F4066B1832D}" type="presParOf" srcId="{E0CBFDB2-DD62-49CF-B2BD-A3F7B9A43F9F}" destId="{ABA20AC9-0343-4593-B108-53528DBE3A98}" srcOrd="1" destOrd="0" presId="urn:microsoft.com/office/officeart/2009/3/layout/HorizontalOrganizationChart"/>
    <dgm:cxn modelId="{16F348E3-A433-4686-AA08-3A304DE52555}" type="presParOf" srcId="{6296DD13-574E-48A3-8E80-8943168FCDB6}" destId="{D98F5513-9F8F-429F-BDBA-74D076F5A248}" srcOrd="1" destOrd="0" presId="urn:microsoft.com/office/officeart/2009/3/layout/HorizontalOrganizationChart"/>
    <dgm:cxn modelId="{5D998EAC-840E-49CD-9D0B-9BBE865BD9C5}" type="presParOf" srcId="{6296DD13-574E-48A3-8E80-8943168FCDB6}" destId="{9EA64B64-F404-45A0-8F80-F19C638BAE6A}" srcOrd="2" destOrd="0" presId="urn:microsoft.com/office/officeart/2009/3/layout/HorizontalOrganizationChart"/>
    <dgm:cxn modelId="{F5919B9B-DD39-4D88-954F-0AEE225A877B}" type="presParOf" srcId="{BC2C7466-EA57-4E70-9F46-97E708B7D8A0}" destId="{36C6AA8C-9703-40DC-95E1-4DA99795F6DE}" srcOrd="2" destOrd="0" presId="urn:microsoft.com/office/officeart/2009/3/layout/HorizontalOrganizationChart"/>
    <dgm:cxn modelId="{93D1D344-2198-46AE-968F-1DFD728FB7B1}" type="presParOf" srcId="{BC2C7466-EA57-4E70-9F46-97E708B7D8A0}" destId="{5F2627AE-D8B1-4AF6-B1E6-F6781B1E98E3}" srcOrd="3" destOrd="0" presId="urn:microsoft.com/office/officeart/2009/3/layout/HorizontalOrganizationChart"/>
    <dgm:cxn modelId="{5791078D-3837-409D-89E3-9923D86D1929}" type="presParOf" srcId="{5F2627AE-D8B1-4AF6-B1E6-F6781B1E98E3}" destId="{5C8CEA36-A691-4D81-A125-A09041D7A8A4}" srcOrd="0" destOrd="0" presId="urn:microsoft.com/office/officeart/2009/3/layout/HorizontalOrganizationChart"/>
    <dgm:cxn modelId="{482F25D5-3D46-479F-A7B9-69214CD4355D}" type="presParOf" srcId="{5C8CEA36-A691-4D81-A125-A09041D7A8A4}" destId="{91F5E65E-36B9-45C6-BCAA-AA16770C6D1E}" srcOrd="0" destOrd="0" presId="urn:microsoft.com/office/officeart/2009/3/layout/HorizontalOrganizationChart"/>
    <dgm:cxn modelId="{D760F02B-A7C2-49C4-B0A3-E774E22F8451}" type="presParOf" srcId="{5C8CEA36-A691-4D81-A125-A09041D7A8A4}" destId="{3F100515-2186-40CE-9BC2-75A3B5C45CFB}" srcOrd="1" destOrd="0" presId="urn:microsoft.com/office/officeart/2009/3/layout/HorizontalOrganizationChart"/>
    <dgm:cxn modelId="{7DBB93EC-6D52-4EFB-851B-4528168248B4}" type="presParOf" srcId="{5F2627AE-D8B1-4AF6-B1E6-F6781B1E98E3}" destId="{AAD52CB7-95C0-4C7A-9618-AE60DAA25AB9}" srcOrd="1" destOrd="0" presId="urn:microsoft.com/office/officeart/2009/3/layout/HorizontalOrganizationChart"/>
    <dgm:cxn modelId="{37ACE697-F43F-4FB6-B44D-489CFADF2535}" type="presParOf" srcId="{5F2627AE-D8B1-4AF6-B1E6-F6781B1E98E3}" destId="{4FF04D3A-0C1A-415F-AD13-589DADE5BF25}" srcOrd="2" destOrd="0" presId="urn:microsoft.com/office/officeart/2009/3/layout/HorizontalOrganizationChart"/>
    <dgm:cxn modelId="{98FAF487-9C2B-4A4E-94D7-EB348DDE04EA}" type="presParOf" srcId="{974FA690-9AC4-4D5F-9F7E-037BDB511AB0}" destId="{A599937D-6DE7-4129-BFF1-D86A3A34122E}"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EF60A7F-15A7-4420-8108-2D024CEA94BF}"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ru-RU"/>
        </a:p>
      </dgm:t>
    </dgm:pt>
    <dgm:pt modelId="{BBA390B3-E3C5-45B4-9F9E-9C0681E33CC2}">
      <dgm:prSet phldrT="[Текст]" custT="1">
        <dgm:style>
          <a:lnRef idx="1">
            <a:schemeClr val="accent3"/>
          </a:lnRef>
          <a:fillRef idx="2">
            <a:schemeClr val="accent3"/>
          </a:fillRef>
          <a:effectRef idx="1">
            <a:schemeClr val="accent3"/>
          </a:effectRef>
          <a:fontRef idx="minor">
            <a:schemeClr val="dk1"/>
          </a:fontRef>
        </dgm:style>
      </dgm:prSet>
      <dgm:spPr>
        <a:solidFill>
          <a:srgbClr val="F5EFEB"/>
        </a:solidFill>
        <a:ln w="19050">
          <a:solidFill>
            <a:srgbClr val="FF4D33"/>
          </a:solidFill>
        </a:ln>
        <a:effectLst/>
      </dgm:spPr>
      <dgm:t>
        <a:bodyPr/>
        <a:lstStyle/>
        <a:p>
          <a:r>
            <a:rPr lang="en-US" sz="1400" dirty="0"/>
            <a:t>Without </a:t>
          </a:r>
          <a:br>
            <a:rPr lang="en-US" sz="1400" dirty="0"/>
          </a:br>
          <a:r>
            <a:rPr lang="en-US" sz="1400" dirty="0"/>
            <a:t>employee’s consent</a:t>
          </a:r>
          <a:endParaRPr lang="ru-RU" sz="1400" dirty="0"/>
        </a:p>
      </dgm:t>
    </dgm:pt>
    <dgm:pt modelId="{04B4DBCA-58CC-4664-AEEC-C9FC2E4D03FB}" type="parTrans" cxnId="{32C9B0D3-2973-40C4-9172-D97AE03AB10B}">
      <dgm:prSet/>
      <dgm:spPr/>
      <dgm:t>
        <a:bodyPr/>
        <a:lstStyle/>
        <a:p>
          <a:endParaRPr lang="ru-RU"/>
        </a:p>
      </dgm:t>
    </dgm:pt>
    <dgm:pt modelId="{48EE5D95-2E6C-41D8-BEF1-E7FF2579D133}" type="sibTrans" cxnId="{32C9B0D3-2973-40C4-9172-D97AE03AB10B}">
      <dgm:prSet/>
      <dgm:spPr/>
      <dgm:t>
        <a:bodyPr/>
        <a:lstStyle/>
        <a:p>
          <a:endParaRPr lang="ru-RU"/>
        </a:p>
      </dgm:t>
    </dgm:pt>
    <dgm:pt modelId="{D653C536-4CBE-44D6-9F5D-5BA8035161FF}">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400" dirty="0"/>
            <a:t>staff redundancy</a:t>
          </a:r>
          <a:endParaRPr lang="ru-RU" sz="1400" dirty="0"/>
        </a:p>
      </dgm:t>
    </dgm:pt>
    <dgm:pt modelId="{D50BF13E-4C77-4B9D-8669-5727B431D064}" type="parTrans" cxnId="{8DA13871-EDD5-49C7-A845-B897E26EE958}">
      <dgm:prSet/>
      <dgm:spPr>
        <a:ln w="19050">
          <a:solidFill>
            <a:srgbClr val="FF4D33"/>
          </a:solidFill>
        </a:ln>
      </dgm:spPr>
      <dgm:t>
        <a:bodyPr/>
        <a:lstStyle/>
        <a:p>
          <a:endParaRPr lang="ru-RU"/>
        </a:p>
      </dgm:t>
    </dgm:pt>
    <dgm:pt modelId="{8BDE4EB8-7213-4A9A-AC1A-0F746789C0DE}" type="sibTrans" cxnId="{8DA13871-EDD5-49C7-A845-B897E26EE958}">
      <dgm:prSet/>
      <dgm:spPr/>
      <dgm:t>
        <a:bodyPr/>
        <a:lstStyle/>
        <a:p>
          <a:endParaRPr lang="ru-RU"/>
        </a:p>
      </dgm:t>
    </dgm:pt>
    <dgm:pt modelId="{CE92B2A3-23AB-429F-B3BB-1A1C9593019D}">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400" dirty="0"/>
            <a:t>downtime </a:t>
          </a:r>
          <a:endParaRPr lang="ru-RU" sz="1400" dirty="0"/>
        </a:p>
      </dgm:t>
    </dgm:pt>
    <dgm:pt modelId="{D7ADF2D8-FBA4-4E24-811A-DD03CDC223D9}" type="parTrans" cxnId="{73E7F047-066D-4F6C-B43C-DC15863F60E9}">
      <dgm:prSet/>
      <dgm:spPr>
        <a:ln w="19050">
          <a:solidFill>
            <a:srgbClr val="FF4D33"/>
          </a:solidFill>
        </a:ln>
      </dgm:spPr>
      <dgm:t>
        <a:bodyPr/>
        <a:lstStyle/>
        <a:p>
          <a:endParaRPr lang="ru-RU"/>
        </a:p>
      </dgm:t>
    </dgm:pt>
    <dgm:pt modelId="{7A1F7851-476F-4720-9877-339CA38F98A5}" type="sibTrans" cxnId="{73E7F047-066D-4F6C-B43C-DC15863F60E9}">
      <dgm:prSet/>
      <dgm:spPr/>
      <dgm:t>
        <a:bodyPr/>
        <a:lstStyle/>
        <a:p>
          <a:endParaRPr lang="ru-RU"/>
        </a:p>
      </dgm:t>
    </dgm:pt>
    <dgm:pt modelId="{924ACBDA-1E1D-475F-AE1D-DA64D2F7384A}">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400" dirty="0"/>
            <a:t>liquidation</a:t>
          </a:r>
          <a:endParaRPr lang="ru-RU" sz="1400" dirty="0"/>
        </a:p>
      </dgm:t>
    </dgm:pt>
    <dgm:pt modelId="{860C1990-5A6A-4057-9E5A-2DDD5B270D8F}" type="parTrans" cxnId="{FFB2D4CD-A3F1-4B66-BFFC-CF6CAA383688}">
      <dgm:prSet/>
      <dgm:spPr>
        <a:ln w="19050">
          <a:solidFill>
            <a:srgbClr val="FF4D33"/>
          </a:solidFill>
        </a:ln>
      </dgm:spPr>
      <dgm:t>
        <a:bodyPr/>
        <a:lstStyle/>
        <a:p>
          <a:endParaRPr lang="ru-RU"/>
        </a:p>
      </dgm:t>
    </dgm:pt>
    <dgm:pt modelId="{1760E356-E4B6-4DFA-9861-657C5F84A38F}" type="sibTrans" cxnId="{FFB2D4CD-A3F1-4B66-BFFC-CF6CAA383688}">
      <dgm:prSet/>
      <dgm:spPr/>
      <dgm:t>
        <a:bodyPr/>
        <a:lstStyle/>
        <a:p>
          <a:endParaRPr lang="ru-RU"/>
        </a:p>
      </dgm:t>
    </dgm:pt>
    <dgm:pt modelId="{593AA6FA-32FA-47D6-A606-5C5292C5243F}">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400" dirty="0"/>
            <a:t>unilateral change of </a:t>
          </a:r>
          <a:br>
            <a:rPr lang="en-US" sz="1400" dirty="0"/>
          </a:br>
          <a:r>
            <a:rPr lang="en-US" sz="1400" dirty="0"/>
            <a:t>essential terms of work </a:t>
          </a:r>
          <a:endParaRPr lang="ru-RU" sz="1400" dirty="0"/>
        </a:p>
      </dgm:t>
    </dgm:pt>
    <dgm:pt modelId="{EAC1459E-B59A-4823-88BB-88882487DBCD}" type="parTrans" cxnId="{2685A94F-5E4D-4867-B2D0-FB20114E033A}">
      <dgm:prSet/>
      <dgm:spPr>
        <a:ln w="19050">
          <a:solidFill>
            <a:srgbClr val="FF4D33"/>
          </a:solidFill>
        </a:ln>
      </dgm:spPr>
      <dgm:t>
        <a:bodyPr/>
        <a:lstStyle/>
        <a:p>
          <a:endParaRPr lang="ru-RU"/>
        </a:p>
      </dgm:t>
    </dgm:pt>
    <dgm:pt modelId="{6224AB76-0C7C-44B7-A2D2-9D5781370DAE}" type="sibTrans" cxnId="{2685A94F-5E4D-4867-B2D0-FB20114E033A}">
      <dgm:prSet/>
      <dgm:spPr/>
      <dgm:t>
        <a:bodyPr/>
        <a:lstStyle/>
        <a:p>
          <a:endParaRPr lang="ru-RU"/>
        </a:p>
      </dgm:t>
    </dgm:pt>
    <dgm:pt modelId="{C8B975DF-FAFB-4761-9A80-32C7B7EA8AC0}">
      <dgm:prSet phldrT="[Текст]"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a:lstStyle/>
        <a:p>
          <a:r>
            <a:rPr lang="en-US" sz="1400" dirty="0"/>
            <a:t>suspension from work</a:t>
          </a:r>
          <a:endParaRPr lang="ru-RU" sz="1400" dirty="0"/>
        </a:p>
      </dgm:t>
    </dgm:pt>
    <dgm:pt modelId="{5B380840-602A-459C-8D08-2F8DADD835EB}" type="parTrans" cxnId="{BBAD7C41-0B9A-4B71-97B2-45754836C6D3}">
      <dgm:prSet/>
      <dgm:spPr>
        <a:ln w="19050">
          <a:solidFill>
            <a:srgbClr val="FF4D33"/>
          </a:solidFill>
        </a:ln>
      </dgm:spPr>
      <dgm:t>
        <a:bodyPr/>
        <a:lstStyle/>
        <a:p>
          <a:endParaRPr lang="ru-RU"/>
        </a:p>
      </dgm:t>
    </dgm:pt>
    <dgm:pt modelId="{88C8DD87-518F-4218-B25D-FD07B303C414}" type="sibTrans" cxnId="{BBAD7C41-0B9A-4B71-97B2-45754836C6D3}">
      <dgm:prSet/>
      <dgm:spPr/>
      <dgm:t>
        <a:bodyPr/>
        <a:lstStyle/>
        <a:p>
          <a:endParaRPr lang="ru-RU"/>
        </a:p>
      </dgm:t>
    </dgm:pt>
    <dgm:pt modelId="{DBA48199-D358-2047-AFED-6056F04636FD}">
      <dgm:prSet custT="1">
        <dgm:style>
          <a:lnRef idx="2">
            <a:schemeClr val="accent3"/>
          </a:lnRef>
          <a:fillRef idx="1">
            <a:schemeClr val="lt1"/>
          </a:fillRef>
          <a:effectRef idx="0">
            <a:schemeClr val="accent3"/>
          </a:effectRef>
          <a:fontRef idx="minor">
            <a:schemeClr val="dk1"/>
          </a:fontRef>
        </dgm:style>
      </dgm:prSet>
      <dgm:spPr>
        <a:ln w="19050">
          <a:solidFill>
            <a:srgbClr val="FF4D33"/>
          </a:solidFill>
        </a:ln>
      </dgm:spPr>
      <dgm:t>
        <a:bodyPr spcFirstLastPara="0" vert="horz" wrap="square" lIns="8890" tIns="8890" rIns="8890" bIns="8890" numCol="1" spcCol="1270" anchor="ctr" anchorCtr="0"/>
        <a:lstStyle/>
        <a:p>
          <a:r>
            <a:rPr lang="en-US" sz="1400" kern="1200" dirty="0">
              <a:solidFill>
                <a:prstClr val="black"/>
              </a:solidFill>
              <a:latin typeface="Tahoma"/>
              <a:ea typeface="+mn-ea"/>
              <a:cs typeface="+mn-cs"/>
            </a:rPr>
            <a:t>transfer to remote/flexible work</a:t>
          </a:r>
        </a:p>
      </dgm:t>
    </dgm:pt>
    <dgm:pt modelId="{BEC3F396-7163-CE45-9858-455FC706F2BA}" type="parTrans" cxnId="{CB2A11A1-43E3-D246-8FED-3DA9DDFCD8F4}">
      <dgm:prSet/>
      <dgm:spPr>
        <a:ln w="19050">
          <a:solidFill>
            <a:srgbClr val="FF4D33"/>
          </a:solidFill>
        </a:ln>
      </dgm:spPr>
      <dgm:t>
        <a:bodyPr/>
        <a:lstStyle/>
        <a:p>
          <a:endParaRPr lang="en-US"/>
        </a:p>
      </dgm:t>
    </dgm:pt>
    <dgm:pt modelId="{A515F78A-D441-D341-AEA4-37B39B431606}" type="sibTrans" cxnId="{CB2A11A1-43E3-D246-8FED-3DA9DDFCD8F4}">
      <dgm:prSet/>
      <dgm:spPr/>
      <dgm:t>
        <a:bodyPr/>
        <a:lstStyle/>
        <a:p>
          <a:endParaRPr lang="en-US"/>
        </a:p>
      </dgm:t>
    </dgm:pt>
    <dgm:pt modelId="{8658B7B8-D83D-402E-9BFA-2CEB27DA63B0}" type="pres">
      <dgm:prSet presAssocID="{3EF60A7F-15A7-4420-8108-2D024CEA94BF}" presName="hierChild1" presStyleCnt="0">
        <dgm:presLayoutVars>
          <dgm:orgChart val="1"/>
          <dgm:chPref val="1"/>
          <dgm:dir/>
          <dgm:animOne val="branch"/>
          <dgm:animLvl val="lvl"/>
          <dgm:resizeHandles/>
        </dgm:presLayoutVars>
      </dgm:prSet>
      <dgm:spPr/>
    </dgm:pt>
    <dgm:pt modelId="{974FA690-9AC4-4D5F-9F7E-037BDB511AB0}" type="pres">
      <dgm:prSet presAssocID="{BBA390B3-E3C5-45B4-9F9E-9C0681E33CC2}" presName="hierRoot1" presStyleCnt="0">
        <dgm:presLayoutVars>
          <dgm:hierBranch val="init"/>
        </dgm:presLayoutVars>
      </dgm:prSet>
      <dgm:spPr/>
    </dgm:pt>
    <dgm:pt modelId="{E4FAA5F7-66FA-4220-92CC-275A9C9A3D53}" type="pres">
      <dgm:prSet presAssocID="{BBA390B3-E3C5-45B4-9F9E-9C0681E33CC2}" presName="rootComposite1" presStyleCnt="0"/>
      <dgm:spPr/>
    </dgm:pt>
    <dgm:pt modelId="{83893CA0-5231-4B01-9C70-E342EC5F8ACD}" type="pres">
      <dgm:prSet presAssocID="{BBA390B3-E3C5-45B4-9F9E-9C0681E33CC2}" presName="rootText1" presStyleLbl="node0" presStyleIdx="0" presStyleCnt="1" custLinFactNeighborX="-1888" custLinFactNeighborY="170">
        <dgm:presLayoutVars>
          <dgm:chPref val="3"/>
        </dgm:presLayoutVars>
      </dgm:prSet>
      <dgm:spPr>
        <a:prstGeom prst="roundRect">
          <a:avLst/>
        </a:prstGeom>
      </dgm:spPr>
    </dgm:pt>
    <dgm:pt modelId="{B192F5B8-E06A-48CA-BF04-339FF09C436C}" type="pres">
      <dgm:prSet presAssocID="{BBA390B3-E3C5-45B4-9F9E-9C0681E33CC2}" presName="rootConnector1" presStyleLbl="node1" presStyleIdx="0" presStyleCnt="0"/>
      <dgm:spPr/>
    </dgm:pt>
    <dgm:pt modelId="{BC2C7466-EA57-4E70-9F46-97E708B7D8A0}" type="pres">
      <dgm:prSet presAssocID="{BBA390B3-E3C5-45B4-9F9E-9C0681E33CC2}" presName="hierChild2" presStyleCnt="0"/>
      <dgm:spPr/>
    </dgm:pt>
    <dgm:pt modelId="{2D4E5864-2B98-4349-96F6-7C8DFEF02382}" type="pres">
      <dgm:prSet presAssocID="{D50BF13E-4C77-4B9D-8669-5727B431D064}" presName="Name64" presStyleLbl="parChTrans1D2" presStyleIdx="0" presStyleCnt="6"/>
      <dgm:spPr/>
    </dgm:pt>
    <dgm:pt modelId="{F3D17589-2BFD-4DF6-ACDF-256E4A538CBE}" type="pres">
      <dgm:prSet presAssocID="{D653C536-4CBE-44D6-9F5D-5BA8035161FF}" presName="hierRoot2" presStyleCnt="0">
        <dgm:presLayoutVars>
          <dgm:hierBranch val="init"/>
        </dgm:presLayoutVars>
      </dgm:prSet>
      <dgm:spPr/>
    </dgm:pt>
    <dgm:pt modelId="{3998229C-FC7B-40B9-8401-0E6860ABC55B}" type="pres">
      <dgm:prSet presAssocID="{D653C536-4CBE-44D6-9F5D-5BA8035161FF}" presName="rootComposite" presStyleCnt="0"/>
      <dgm:spPr/>
    </dgm:pt>
    <dgm:pt modelId="{E37F279E-BC61-4BFE-A506-61402E1704F4}" type="pres">
      <dgm:prSet presAssocID="{D653C536-4CBE-44D6-9F5D-5BA8035161FF}" presName="rootText" presStyleLbl="node2" presStyleIdx="0" presStyleCnt="6">
        <dgm:presLayoutVars>
          <dgm:chPref val="3"/>
        </dgm:presLayoutVars>
      </dgm:prSet>
      <dgm:spPr>
        <a:prstGeom prst="roundRect">
          <a:avLst/>
        </a:prstGeom>
      </dgm:spPr>
    </dgm:pt>
    <dgm:pt modelId="{8DF7C173-FBD3-4BBE-95D9-A20DB02686AF}" type="pres">
      <dgm:prSet presAssocID="{D653C536-4CBE-44D6-9F5D-5BA8035161FF}" presName="rootConnector" presStyleLbl="node2" presStyleIdx="0" presStyleCnt="6"/>
      <dgm:spPr/>
    </dgm:pt>
    <dgm:pt modelId="{5F15B0E0-6B7D-4C91-941E-31120E5B118B}" type="pres">
      <dgm:prSet presAssocID="{D653C536-4CBE-44D6-9F5D-5BA8035161FF}" presName="hierChild4" presStyleCnt="0"/>
      <dgm:spPr/>
    </dgm:pt>
    <dgm:pt modelId="{F93D8F65-C4B6-4F2B-9290-0CE9AD31332B}" type="pres">
      <dgm:prSet presAssocID="{D653C536-4CBE-44D6-9F5D-5BA8035161FF}" presName="hierChild5" presStyleCnt="0"/>
      <dgm:spPr/>
    </dgm:pt>
    <dgm:pt modelId="{60C337D8-560F-426D-A399-A708AA5FCF66}" type="pres">
      <dgm:prSet presAssocID="{D7ADF2D8-FBA4-4E24-811A-DD03CDC223D9}" presName="Name64" presStyleLbl="parChTrans1D2" presStyleIdx="1" presStyleCnt="6"/>
      <dgm:spPr/>
    </dgm:pt>
    <dgm:pt modelId="{59BC6406-9C0A-4F83-B481-A1A9E84AE3DE}" type="pres">
      <dgm:prSet presAssocID="{CE92B2A3-23AB-429F-B3BB-1A1C9593019D}" presName="hierRoot2" presStyleCnt="0">
        <dgm:presLayoutVars>
          <dgm:hierBranch val="init"/>
        </dgm:presLayoutVars>
      </dgm:prSet>
      <dgm:spPr/>
    </dgm:pt>
    <dgm:pt modelId="{3C49B12E-CA54-41AF-9DDD-E2C6467195D6}" type="pres">
      <dgm:prSet presAssocID="{CE92B2A3-23AB-429F-B3BB-1A1C9593019D}" presName="rootComposite" presStyleCnt="0"/>
      <dgm:spPr/>
    </dgm:pt>
    <dgm:pt modelId="{F50F998D-F070-408A-8E6C-1A58AB670157}" type="pres">
      <dgm:prSet presAssocID="{CE92B2A3-23AB-429F-B3BB-1A1C9593019D}" presName="rootText" presStyleLbl="node2" presStyleIdx="1" presStyleCnt="6">
        <dgm:presLayoutVars>
          <dgm:chPref val="3"/>
        </dgm:presLayoutVars>
      </dgm:prSet>
      <dgm:spPr>
        <a:prstGeom prst="roundRect">
          <a:avLst/>
        </a:prstGeom>
      </dgm:spPr>
    </dgm:pt>
    <dgm:pt modelId="{CAADF964-7D80-4A47-BF7C-F686619E7E69}" type="pres">
      <dgm:prSet presAssocID="{CE92B2A3-23AB-429F-B3BB-1A1C9593019D}" presName="rootConnector" presStyleLbl="node2" presStyleIdx="1" presStyleCnt="6"/>
      <dgm:spPr/>
    </dgm:pt>
    <dgm:pt modelId="{1E3BB2BD-A709-43B1-B25F-AA4180C0E056}" type="pres">
      <dgm:prSet presAssocID="{CE92B2A3-23AB-429F-B3BB-1A1C9593019D}" presName="hierChild4" presStyleCnt="0"/>
      <dgm:spPr/>
    </dgm:pt>
    <dgm:pt modelId="{ED87FE14-923D-4E85-B667-FBA4C1494736}" type="pres">
      <dgm:prSet presAssocID="{CE92B2A3-23AB-429F-B3BB-1A1C9593019D}" presName="hierChild5" presStyleCnt="0"/>
      <dgm:spPr/>
    </dgm:pt>
    <dgm:pt modelId="{D2438F07-973D-43F4-BC71-46541F472DCA}" type="pres">
      <dgm:prSet presAssocID="{860C1990-5A6A-4057-9E5A-2DDD5B270D8F}" presName="Name64" presStyleLbl="parChTrans1D2" presStyleIdx="2" presStyleCnt="6"/>
      <dgm:spPr/>
    </dgm:pt>
    <dgm:pt modelId="{6296DD13-574E-48A3-8E80-8943168FCDB6}" type="pres">
      <dgm:prSet presAssocID="{924ACBDA-1E1D-475F-AE1D-DA64D2F7384A}" presName="hierRoot2" presStyleCnt="0">
        <dgm:presLayoutVars>
          <dgm:hierBranch val="init"/>
        </dgm:presLayoutVars>
      </dgm:prSet>
      <dgm:spPr/>
    </dgm:pt>
    <dgm:pt modelId="{E0CBFDB2-DD62-49CF-B2BD-A3F7B9A43F9F}" type="pres">
      <dgm:prSet presAssocID="{924ACBDA-1E1D-475F-AE1D-DA64D2F7384A}" presName="rootComposite" presStyleCnt="0"/>
      <dgm:spPr/>
    </dgm:pt>
    <dgm:pt modelId="{6F61F2D4-4B0B-4D57-B3BD-1A58E18D1ECD}" type="pres">
      <dgm:prSet presAssocID="{924ACBDA-1E1D-475F-AE1D-DA64D2F7384A}" presName="rootText" presStyleLbl="node2" presStyleIdx="2" presStyleCnt="6">
        <dgm:presLayoutVars>
          <dgm:chPref val="3"/>
        </dgm:presLayoutVars>
      </dgm:prSet>
      <dgm:spPr>
        <a:prstGeom prst="roundRect">
          <a:avLst/>
        </a:prstGeom>
      </dgm:spPr>
    </dgm:pt>
    <dgm:pt modelId="{ABA20AC9-0343-4593-B108-53528DBE3A98}" type="pres">
      <dgm:prSet presAssocID="{924ACBDA-1E1D-475F-AE1D-DA64D2F7384A}" presName="rootConnector" presStyleLbl="node2" presStyleIdx="2" presStyleCnt="6"/>
      <dgm:spPr/>
    </dgm:pt>
    <dgm:pt modelId="{D98F5513-9F8F-429F-BDBA-74D076F5A248}" type="pres">
      <dgm:prSet presAssocID="{924ACBDA-1E1D-475F-AE1D-DA64D2F7384A}" presName="hierChild4" presStyleCnt="0"/>
      <dgm:spPr/>
    </dgm:pt>
    <dgm:pt modelId="{9EA64B64-F404-45A0-8F80-F19C638BAE6A}" type="pres">
      <dgm:prSet presAssocID="{924ACBDA-1E1D-475F-AE1D-DA64D2F7384A}" presName="hierChild5" presStyleCnt="0"/>
      <dgm:spPr/>
    </dgm:pt>
    <dgm:pt modelId="{29E24F98-077E-48EF-AAA6-C042CFE83E03}" type="pres">
      <dgm:prSet presAssocID="{EAC1459E-B59A-4823-88BB-88882487DBCD}" presName="Name64" presStyleLbl="parChTrans1D2" presStyleIdx="3" presStyleCnt="6"/>
      <dgm:spPr/>
    </dgm:pt>
    <dgm:pt modelId="{EC26515D-0F5B-4D29-861A-4514FEBE78DF}" type="pres">
      <dgm:prSet presAssocID="{593AA6FA-32FA-47D6-A606-5C5292C5243F}" presName="hierRoot2" presStyleCnt="0">
        <dgm:presLayoutVars>
          <dgm:hierBranch val="init"/>
        </dgm:presLayoutVars>
      </dgm:prSet>
      <dgm:spPr/>
    </dgm:pt>
    <dgm:pt modelId="{5F10B673-33F9-4B22-8265-D0797E8BCCAB}" type="pres">
      <dgm:prSet presAssocID="{593AA6FA-32FA-47D6-A606-5C5292C5243F}" presName="rootComposite" presStyleCnt="0"/>
      <dgm:spPr/>
    </dgm:pt>
    <dgm:pt modelId="{09EA1717-3738-4547-84F9-5AADD6739A05}" type="pres">
      <dgm:prSet presAssocID="{593AA6FA-32FA-47D6-A606-5C5292C5243F}" presName="rootText" presStyleLbl="node2" presStyleIdx="3" presStyleCnt="6">
        <dgm:presLayoutVars>
          <dgm:chPref val="3"/>
        </dgm:presLayoutVars>
      </dgm:prSet>
      <dgm:spPr>
        <a:prstGeom prst="roundRect">
          <a:avLst/>
        </a:prstGeom>
      </dgm:spPr>
    </dgm:pt>
    <dgm:pt modelId="{99767E56-C31C-4DA7-8640-06A922C06FBE}" type="pres">
      <dgm:prSet presAssocID="{593AA6FA-32FA-47D6-A606-5C5292C5243F}" presName="rootConnector" presStyleLbl="node2" presStyleIdx="3" presStyleCnt="6"/>
      <dgm:spPr/>
    </dgm:pt>
    <dgm:pt modelId="{314DE1F1-E300-4805-B2A8-DFE85A65C8B3}" type="pres">
      <dgm:prSet presAssocID="{593AA6FA-32FA-47D6-A606-5C5292C5243F}" presName="hierChild4" presStyleCnt="0"/>
      <dgm:spPr/>
    </dgm:pt>
    <dgm:pt modelId="{A9EC73DC-540A-4D6B-A732-0156E030B2FD}" type="pres">
      <dgm:prSet presAssocID="{593AA6FA-32FA-47D6-A606-5C5292C5243F}" presName="hierChild5" presStyleCnt="0"/>
      <dgm:spPr/>
    </dgm:pt>
    <dgm:pt modelId="{5E0E731B-D27A-43F5-AE85-A667D6ED6113}" type="pres">
      <dgm:prSet presAssocID="{5B380840-602A-459C-8D08-2F8DADD835EB}" presName="Name64" presStyleLbl="parChTrans1D2" presStyleIdx="4" presStyleCnt="6"/>
      <dgm:spPr/>
    </dgm:pt>
    <dgm:pt modelId="{602AA596-6905-4839-A838-1D712343F0CA}" type="pres">
      <dgm:prSet presAssocID="{C8B975DF-FAFB-4761-9A80-32C7B7EA8AC0}" presName="hierRoot2" presStyleCnt="0">
        <dgm:presLayoutVars>
          <dgm:hierBranch val="init"/>
        </dgm:presLayoutVars>
      </dgm:prSet>
      <dgm:spPr/>
    </dgm:pt>
    <dgm:pt modelId="{DEC02118-955F-4160-8AA4-102342E72872}" type="pres">
      <dgm:prSet presAssocID="{C8B975DF-FAFB-4761-9A80-32C7B7EA8AC0}" presName="rootComposite" presStyleCnt="0"/>
      <dgm:spPr/>
    </dgm:pt>
    <dgm:pt modelId="{6D4CC6AB-DFB5-40B0-A942-E2C2ABDB1CF2}" type="pres">
      <dgm:prSet presAssocID="{C8B975DF-FAFB-4761-9A80-32C7B7EA8AC0}" presName="rootText" presStyleLbl="node2" presStyleIdx="4" presStyleCnt="6">
        <dgm:presLayoutVars>
          <dgm:chPref val="3"/>
        </dgm:presLayoutVars>
      </dgm:prSet>
      <dgm:spPr>
        <a:prstGeom prst="flowChartAlternateProcess">
          <a:avLst/>
        </a:prstGeom>
      </dgm:spPr>
    </dgm:pt>
    <dgm:pt modelId="{8284975D-9313-47F7-80F8-739713B997C2}" type="pres">
      <dgm:prSet presAssocID="{C8B975DF-FAFB-4761-9A80-32C7B7EA8AC0}" presName="rootConnector" presStyleLbl="node2" presStyleIdx="4" presStyleCnt="6"/>
      <dgm:spPr/>
    </dgm:pt>
    <dgm:pt modelId="{B80C0A5B-218A-417E-A467-ADDEF617A845}" type="pres">
      <dgm:prSet presAssocID="{C8B975DF-FAFB-4761-9A80-32C7B7EA8AC0}" presName="hierChild4" presStyleCnt="0"/>
      <dgm:spPr/>
    </dgm:pt>
    <dgm:pt modelId="{681C08E1-56EA-4424-BEF2-96D4E2907FCB}" type="pres">
      <dgm:prSet presAssocID="{C8B975DF-FAFB-4761-9A80-32C7B7EA8AC0}" presName="hierChild5" presStyleCnt="0"/>
      <dgm:spPr/>
    </dgm:pt>
    <dgm:pt modelId="{807B9737-AC66-A342-8F3B-86C1B1D21BEF}" type="pres">
      <dgm:prSet presAssocID="{BEC3F396-7163-CE45-9858-455FC706F2BA}" presName="Name64" presStyleLbl="parChTrans1D2" presStyleIdx="5" presStyleCnt="6"/>
      <dgm:spPr/>
    </dgm:pt>
    <dgm:pt modelId="{CD3CFD94-8DA5-5B4D-9046-50AE4D6FE068}" type="pres">
      <dgm:prSet presAssocID="{DBA48199-D358-2047-AFED-6056F04636FD}" presName="hierRoot2" presStyleCnt="0">
        <dgm:presLayoutVars>
          <dgm:hierBranch val="init"/>
        </dgm:presLayoutVars>
      </dgm:prSet>
      <dgm:spPr/>
    </dgm:pt>
    <dgm:pt modelId="{AF3A0065-F6C9-D247-8BB9-CD72B71F9188}" type="pres">
      <dgm:prSet presAssocID="{DBA48199-D358-2047-AFED-6056F04636FD}" presName="rootComposite" presStyleCnt="0"/>
      <dgm:spPr/>
    </dgm:pt>
    <dgm:pt modelId="{10F177AA-4236-5B4F-BA36-8E80A70BB7FA}" type="pres">
      <dgm:prSet presAssocID="{DBA48199-D358-2047-AFED-6056F04636FD}" presName="rootText" presStyleLbl="node2" presStyleIdx="5" presStyleCnt="6">
        <dgm:presLayoutVars>
          <dgm:chPref val="3"/>
        </dgm:presLayoutVars>
      </dgm:prSet>
      <dgm:spPr>
        <a:xfrm>
          <a:off x="3011779" y="4433964"/>
          <a:ext cx="2061736" cy="628829"/>
        </a:xfrm>
        <a:prstGeom prst="roundRect">
          <a:avLst/>
        </a:prstGeom>
      </dgm:spPr>
    </dgm:pt>
    <dgm:pt modelId="{2D845238-41A3-1146-91E7-CC708E08D14D}" type="pres">
      <dgm:prSet presAssocID="{DBA48199-D358-2047-AFED-6056F04636FD}" presName="rootConnector" presStyleLbl="node2" presStyleIdx="5" presStyleCnt="6"/>
      <dgm:spPr/>
    </dgm:pt>
    <dgm:pt modelId="{2AB9381C-57D3-AB48-8699-124F43731F75}" type="pres">
      <dgm:prSet presAssocID="{DBA48199-D358-2047-AFED-6056F04636FD}" presName="hierChild4" presStyleCnt="0"/>
      <dgm:spPr/>
    </dgm:pt>
    <dgm:pt modelId="{9B6BCA64-F551-1B44-917F-28091C02C796}" type="pres">
      <dgm:prSet presAssocID="{DBA48199-D358-2047-AFED-6056F04636FD}" presName="hierChild5" presStyleCnt="0"/>
      <dgm:spPr/>
    </dgm:pt>
    <dgm:pt modelId="{A599937D-6DE7-4129-BFF1-D86A3A34122E}" type="pres">
      <dgm:prSet presAssocID="{BBA390B3-E3C5-45B4-9F9E-9C0681E33CC2}" presName="hierChild3" presStyleCnt="0"/>
      <dgm:spPr/>
    </dgm:pt>
  </dgm:ptLst>
  <dgm:cxnLst>
    <dgm:cxn modelId="{13209603-7F4B-4BB2-ABA7-701B2F70F222}" type="presOf" srcId="{CE92B2A3-23AB-429F-B3BB-1A1C9593019D}" destId="{CAADF964-7D80-4A47-BF7C-F686619E7E69}" srcOrd="1" destOrd="0" presId="urn:microsoft.com/office/officeart/2009/3/layout/HorizontalOrganizationChart"/>
    <dgm:cxn modelId="{4589D70E-E153-43DF-88BA-68566CECAC60}" type="presOf" srcId="{BBA390B3-E3C5-45B4-9F9E-9C0681E33CC2}" destId="{83893CA0-5231-4B01-9C70-E342EC5F8ACD}" srcOrd="0" destOrd="0" presId="urn:microsoft.com/office/officeart/2009/3/layout/HorizontalOrganizationChart"/>
    <dgm:cxn modelId="{7EA5CF1B-6803-4F5C-81EE-01007222E17B}" type="presOf" srcId="{BBA390B3-E3C5-45B4-9F9E-9C0681E33CC2}" destId="{B192F5B8-E06A-48CA-BF04-339FF09C436C}" srcOrd="1" destOrd="0" presId="urn:microsoft.com/office/officeart/2009/3/layout/HorizontalOrganizationChart"/>
    <dgm:cxn modelId="{0DA7EE1D-23C7-4229-A74F-9310052FA209}" type="presOf" srcId="{860C1990-5A6A-4057-9E5A-2DDD5B270D8F}" destId="{D2438F07-973D-43F4-BC71-46541F472DCA}" srcOrd="0" destOrd="0" presId="urn:microsoft.com/office/officeart/2009/3/layout/HorizontalOrganizationChart"/>
    <dgm:cxn modelId="{E8336F22-BC4A-418B-9850-1B0B30DD9326}" type="presOf" srcId="{D50BF13E-4C77-4B9D-8669-5727B431D064}" destId="{2D4E5864-2B98-4349-96F6-7C8DFEF02382}" srcOrd="0" destOrd="0" presId="urn:microsoft.com/office/officeart/2009/3/layout/HorizontalOrganizationChart"/>
    <dgm:cxn modelId="{E68FBF25-F526-4BFC-B632-1EB5E3BD2A8E}" type="presOf" srcId="{C8B975DF-FAFB-4761-9A80-32C7B7EA8AC0}" destId="{6D4CC6AB-DFB5-40B0-A942-E2C2ABDB1CF2}" srcOrd="0" destOrd="0" presId="urn:microsoft.com/office/officeart/2009/3/layout/HorizontalOrganizationChart"/>
    <dgm:cxn modelId="{D85B132D-84AA-4449-8946-CE80142199F0}" type="presOf" srcId="{C8B975DF-FAFB-4761-9A80-32C7B7EA8AC0}" destId="{8284975D-9313-47F7-80F8-739713B997C2}" srcOrd="1" destOrd="0" presId="urn:microsoft.com/office/officeart/2009/3/layout/HorizontalOrganizationChart"/>
    <dgm:cxn modelId="{BBAD7C41-0B9A-4B71-97B2-45754836C6D3}" srcId="{BBA390B3-E3C5-45B4-9F9E-9C0681E33CC2}" destId="{C8B975DF-FAFB-4761-9A80-32C7B7EA8AC0}" srcOrd="4" destOrd="0" parTransId="{5B380840-602A-459C-8D08-2F8DADD835EB}" sibTransId="{88C8DD87-518F-4218-B25D-FD07B303C414}"/>
    <dgm:cxn modelId="{B4B81E63-3AC7-4889-8C3D-6CC7F93FC04F}" type="presOf" srcId="{924ACBDA-1E1D-475F-AE1D-DA64D2F7384A}" destId="{ABA20AC9-0343-4593-B108-53528DBE3A98}" srcOrd="1" destOrd="0" presId="urn:microsoft.com/office/officeart/2009/3/layout/HorizontalOrganizationChart"/>
    <dgm:cxn modelId="{73E7F047-066D-4F6C-B43C-DC15863F60E9}" srcId="{BBA390B3-E3C5-45B4-9F9E-9C0681E33CC2}" destId="{CE92B2A3-23AB-429F-B3BB-1A1C9593019D}" srcOrd="1" destOrd="0" parTransId="{D7ADF2D8-FBA4-4E24-811A-DD03CDC223D9}" sibTransId="{7A1F7851-476F-4720-9877-339CA38F98A5}"/>
    <dgm:cxn modelId="{8A46B44C-55BE-4F2A-B9FC-ECE6A9034D4E}" type="presOf" srcId="{593AA6FA-32FA-47D6-A606-5C5292C5243F}" destId="{09EA1717-3738-4547-84F9-5AADD6739A05}" srcOrd="0" destOrd="0" presId="urn:microsoft.com/office/officeart/2009/3/layout/HorizontalOrganizationChart"/>
    <dgm:cxn modelId="{2685A94F-5E4D-4867-B2D0-FB20114E033A}" srcId="{BBA390B3-E3C5-45B4-9F9E-9C0681E33CC2}" destId="{593AA6FA-32FA-47D6-A606-5C5292C5243F}" srcOrd="3" destOrd="0" parTransId="{EAC1459E-B59A-4823-88BB-88882487DBCD}" sibTransId="{6224AB76-0C7C-44B7-A2D2-9D5781370DAE}"/>
    <dgm:cxn modelId="{6904AC4F-1D4C-EE41-AB5A-EE281141F9C9}" type="presOf" srcId="{BEC3F396-7163-CE45-9858-455FC706F2BA}" destId="{807B9737-AC66-A342-8F3B-86C1B1D21BEF}" srcOrd="0" destOrd="0" presId="urn:microsoft.com/office/officeart/2009/3/layout/HorizontalOrganizationChart"/>
    <dgm:cxn modelId="{8DA13871-EDD5-49C7-A845-B897E26EE958}" srcId="{BBA390B3-E3C5-45B4-9F9E-9C0681E33CC2}" destId="{D653C536-4CBE-44D6-9F5D-5BA8035161FF}" srcOrd="0" destOrd="0" parTransId="{D50BF13E-4C77-4B9D-8669-5727B431D064}" sibTransId="{8BDE4EB8-7213-4A9A-AC1A-0F746789C0DE}"/>
    <dgm:cxn modelId="{D382595A-DB75-45FE-B8CF-6D245A83D19F}" type="presOf" srcId="{D653C536-4CBE-44D6-9F5D-5BA8035161FF}" destId="{E37F279E-BC61-4BFE-A506-61402E1704F4}" srcOrd="0" destOrd="0" presId="urn:microsoft.com/office/officeart/2009/3/layout/HorizontalOrganizationChart"/>
    <dgm:cxn modelId="{5F26F08C-75F8-48EA-89DC-DC0753130160}" type="presOf" srcId="{3EF60A7F-15A7-4420-8108-2D024CEA94BF}" destId="{8658B7B8-D83D-402E-9BFA-2CEB27DA63B0}" srcOrd="0" destOrd="0" presId="urn:microsoft.com/office/officeart/2009/3/layout/HorizontalOrganizationChart"/>
    <dgm:cxn modelId="{00142F96-3E9D-4D95-A969-FBCA6D6EC267}" type="presOf" srcId="{EAC1459E-B59A-4823-88BB-88882487DBCD}" destId="{29E24F98-077E-48EF-AAA6-C042CFE83E03}" srcOrd="0" destOrd="0" presId="urn:microsoft.com/office/officeart/2009/3/layout/HorizontalOrganizationChart"/>
    <dgm:cxn modelId="{ED84929B-F22A-44A4-9127-96DB20C7FC19}" type="presOf" srcId="{593AA6FA-32FA-47D6-A606-5C5292C5243F}" destId="{99767E56-C31C-4DA7-8640-06A922C06FBE}" srcOrd="1" destOrd="0" presId="urn:microsoft.com/office/officeart/2009/3/layout/HorizontalOrganizationChart"/>
    <dgm:cxn modelId="{6621AE9C-C799-4FB4-87EB-2398B6193985}" type="presOf" srcId="{D7ADF2D8-FBA4-4E24-811A-DD03CDC223D9}" destId="{60C337D8-560F-426D-A399-A708AA5FCF66}" srcOrd="0" destOrd="0" presId="urn:microsoft.com/office/officeart/2009/3/layout/HorizontalOrganizationChart"/>
    <dgm:cxn modelId="{CB2A11A1-43E3-D246-8FED-3DA9DDFCD8F4}" srcId="{BBA390B3-E3C5-45B4-9F9E-9C0681E33CC2}" destId="{DBA48199-D358-2047-AFED-6056F04636FD}" srcOrd="5" destOrd="0" parTransId="{BEC3F396-7163-CE45-9858-455FC706F2BA}" sibTransId="{A515F78A-D441-D341-AEA4-37B39B431606}"/>
    <dgm:cxn modelId="{89823DA3-AA1D-EA49-AD99-D02E7292688A}" type="presOf" srcId="{DBA48199-D358-2047-AFED-6056F04636FD}" destId="{2D845238-41A3-1146-91E7-CC708E08D14D}" srcOrd="1" destOrd="0" presId="urn:microsoft.com/office/officeart/2009/3/layout/HorizontalOrganizationChart"/>
    <dgm:cxn modelId="{398746AE-B43B-4457-A5DF-66308A0846C5}" type="presOf" srcId="{CE92B2A3-23AB-429F-B3BB-1A1C9593019D}" destId="{F50F998D-F070-408A-8E6C-1A58AB670157}" srcOrd="0" destOrd="0" presId="urn:microsoft.com/office/officeart/2009/3/layout/HorizontalOrganizationChart"/>
    <dgm:cxn modelId="{A2CCB8B6-790A-4C9E-BB42-04DC3CFF5755}" type="presOf" srcId="{924ACBDA-1E1D-475F-AE1D-DA64D2F7384A}" destId="{6F61F2D4-4B0B-4D57-B3BD-1A58E18D1ECD}" srcOrd="0" destOrd="0" presId="urn:microsoft.com/office/officeart/2009/3/layout/HorizontalOrganizationChart"/>
    <dgm:cxn modelId="{0D4C0BC4-83D0-45FD-A224-3A4148970ADE}" type="presOf" srcId="{5B380840-602A-459C-8D08-2F8DADD835EB}" destId="{5E0E731B-D27A-43F5-AE85-A667D6ED6113}" srcOrd="0" destOrd="0" presId="urn:microsoft.com/office/officeart/2009/3/layout/HorizontalOrganizationChart"/>
    <dgm:cxn modelId="{FFB2D4CD-A3F1-4B66-BFFC-CF6CAA383688}" srcId="{BBA390B3-E3C5-45B4-9F9E-9C0681E33CC2}" destId="{924ACBDA-1E1D-475F-AE1D-DA64D2F7384A}" srcOrd="2" destOrd="0" parTransId="{860C1990-5A6A-4057-9E5A-2DDD5B270D8F}" sibTransId="{1760E356-E4B6-4DFA-9861-657C5F84A38F}"/>
    <dgm:cxn modelId="{32C9B0D3-2973-40C4-9172-D97AE03AB10B}" srcId="{3EF60A7F-15A7-4420-8108-2D024CEA94BF}" destId="{BBA390B3-E3C5-45B4-9F9E-9C0681E33CC2}" srcOrd="0" destOrd="0" parTransId="{04B4DBCA-58CC-4664-AEEC-C9FC2E4D03FB}" sibTransId="{48EE5D95-2E6C-41D8-BEF1-E7FF2579D133}"/>
    <dgm:cxn modelId="{FACCDFF9-2B0E-E240-B35F-98216086BD55}" type="presOf" srcId="{DBA48199-D358-2047-AFED-6056F04636FD}" destId="{10F177AA-4236-5B4F-BA36-8E80A70BB7FA}" srcOrd="0" destOrd="0" presId="urn:microsoft.com/office/officeart/2009/3/layout/HorizontalOrganizationChart"/>
    <dgm:cxn modelId="{6E1B71FA-E76C-4093-8455-30C3F5E7B97A}" type="presOf" srcId="{D653C536-4CBE-44D6-9F5D-5BA8035161FF}" destId="{8DF7C173-FBD3-4BBE-95D9-A20DB02686AF}" srcOrd="1" destOrd="0" presId="urn:microsoft.com/office/officeart/2009/3/layout/HorizontalOrganizationChart"/>
    <dgm:cxn modelId="{1D843711-113A-4127-AD10-3907C2149CEA}" type="presParOf" srcId="{8658B7B8-D83D-402E-9BFA-2CEB27DA63B0}" destId="{974FA690-9AC4-4D5F-9F7E-037BDB511AB0}" srcOrd="0" destOrd="0" presId="urn:microsoft.com/office/officeart/2009/3/layout/HorizontalOrganizationChart"/>
    <dgm:cxn modelId="{5B6EC97A-B852-4833-B386-6440F4908074}" type="presParOf" srcId="{974FA690-9AC4-4D5F-9F7E-037BDB511AB0}" destId="{E4FAA5F7-66FA-4220-92CC-275A9C9A3D53}" srcOrd="0" destOrd="0" presId="urn:microsoft.com/office/officeart/2009/3/layout/HorizontalOrganizationChart"/>
    <dgm:cxn modelId="{3536F0EB-F66B-4D5B-B80A-29649FCD9930}" type="presParOf" srcId="{E4FAA5F7-66FA-4220-92CC-275A9C9A3D53}" destId="{83893CA0-5231-4B01-9C70-E342EC5F8ACD}" srcOrd="0" destOrd="0" presId="urn:microsoft.com/office/officeart/2009/3/layout/HorizontalOrganizationChart"/>
    <dgm:cxn modelId="{B9B04F38-DD4F-475E-B9D3-B3729D82776B}" type="presParOf" srcId="{E4FAA5F7-66FA-4220-92CC-275A9C9A3D53}" destId="{B192F5B8-E06A-48CA-BF04-339FF09C436C}" srcOrd="1" destOrd="0" presId="urn:microsoft.com/office/officeart/2009/3/layout/HorizontalOrganizationChart"/>
    <dgm:cxn modelId="{B2E116A9-243C-407B-8366-88AA0925300F}" type="presParOf" srcId="{974FA690-9AC4-4D5F-9F7E-037BDB511AB0}" destId="{BC2C7466-EA57-4E70-9F46-97E708B7D8A0}" srcOrd="1" destOrd="0" presId="urn:microsoft.com/office/officeart/2009/3/layout/HorizontalOrganizationChart"/>
    <dgm:cxn modelId="{899CF70B-37AF-432F-8803-4A646C3CC365}" type="presParOf" srcId="{BC2C7466-EA57-4E70-9F46-97E708B7D8A0}" destId="{2D4E5864-2B98-4349-96F6-7C8DFEF02382}" srcOrd="0" destOrd="0" presId="urn:microsoft.com/office/officeart/2009/3/layout/HorizontalOrganizationChart"/>
    <dgm:cxn modelId="{91D359FA-93DC-446F-9A7F-72C1E86184F3}" type="presParOf" srcId="{BC2C7466-EA57-4E70-9F46-97E708B7D8A0}" destId="{F3D17589-2BFD-4DF6-ACDF-256E4A538CBE}" srcOrd="1" destOrd="0" presId="urn:microsoft.com/office/officeart/2009/3/layout/HorizontalOrganizationChart"/>
    <dgm:cxn modelId="{7764F9CC-D624-4E47-9BC7-C3EF0D944D50}" type="presParOf" srcId="{F3D17589-2BFD-4DF6-ACDF-256E4A538CBE}" destId="{3998229C-FC7B-40B9-8401-0E6860ABC55B}" srcOrd="0" destOrd="0" presId="urn:microsoft.com/office/officeart/2009/3/layout/HorizontalOrganizationChart"/>
    <dgm:cxn modelId="{FE64E628-9401-4A73-9695-8EE8B7B01464}" type="presParOf" srcId="{3998229C-FC7B-40B9-8401-0E6860ABC55B}" destId="{E37F279E-BC61-4BFE-A506-61402E1704F4}" srcOrd="0" destOrd="0" presId="urn:microsoft.com/office/officeart/2009/3/layout/HorizontalOrganizationChart"/>
    <dgm:cxn modelId="{818A5777-2290-4C80-88FF-49332E0020DE}" type="presParOf" srcId="{3998229C-FC7B-40B9-8401-0E6860ABC55B}" destId="{8DF7C173-FBD3-4BBE-95D9-A20DB02686AF}" srcOrd="1" destOrd="0" presId="urn:microsoft.com/office/officeart/2009/3/layout/HorizontalOrganizationChart"/>
    <dgm:cxn modelId="{718B6061-5E6A-4656-A9A3-D85621BAC3E6}" type="presParOf" srcId="{F3D17589-2BFD-4DF6-ACDF-256E4A538CBE}" destId="{5F15B0E0-6B7D-4C91-941E-31120E5B118B}" srcOrd="1" destOrd="0" presId="urn:microsoft.com/office/officeart/2009/3/layout/HorizontalOrganizationChart"/>
    <dgm:cxn modelId="{98437DA5-566B-48E0-86A5-5062AF63B20A}" type="presParOf" srcId="{F3D17589-2BFD-4DF6-ACDF-256E4A538CBE}" destId="{F93D8F65-C4B6-4F2B-9290-0CE9AD31332B}" srcOrd="2" destOrd="0" presId="urn:microsoft.com/office/officeart/2009/3/layout/HorizontalOrganizationChart"/>
    <dgm:cxn modelId="{378CD515-EE3B-4941-9FB0-C43C8DC0D92A}" type="presParOf" srcId="{BC2C7466-EA57-4E70-9F46-97E708B7D8A0}" destId="{60C337D8-560F-426D-A399-A708AA5FCF66}" srcOrd="2" destOrd="0" presId="urn:microsoft.com/office/officeart/2009/3/layout/HorizontalOrganizationChart"/>
    <dgm:cxn modelId="{A15B590E-32CA-4894-9153-9DA588486FD7}" type="presParOf" srcId="{BC2C7466-EA57-4E70-9F46-97E708B7D8A0}" destId="{59BC6406-9C0A-4F83-B481-A1A9E84AE3DE}" srcOrd="3" destOrd="0" presId="urn:microsoft.com/office/officeart/2009/3/layout/HorizontalOrganizationChart"/>
    <dgm:cxn modelId="{5D5EBD73-5809-468F-9533-6A7A1F05FBD6}" type="presParOf" srcId="{59BC6406-9C0A-4F83-B481-A1A9E84AE3DE}" destId="{3C49B12E-CA54-41AF-9DDD-E2C6467195D6}" srcOrd="0" destOrd="0" presId="urn:microsoft.com/office/officeart/2009/3/layout/HorizontalOrganizationChart"/>
    <dgm:cxn modelId="{DB8AB617-FFCB-4EDE-9F11-B12612B08473}" type="presParOf" srcId="{3C49B12E-CA54-41AF-9DDD-E2C6467195D6}" destId="{F50F998D-F070-408A-8E6C-1A58AB670157}" srcOrd="0" destOrd="0" presId="urn:microsoft.com/office/officeart/2009/3/layout/HorizontalOrganizationChart"/>
    <dgm:cxn modelId="{453D29FE-347C-4D2A-98DC-F92716B219DD}" type="presParOf" srcId="{3C49B12E-CA54-41AF-9DDD-E2C6467195D6}" destId="{CAADF964-7D80-4A47-BF7C-F686619E7E69}" srcOrd="1" destOrd="0" presId="urn:microsoft.com/office/officeart/2009/3/layout/HorizontalOrganizationChart"/>
    <dgm:cxn modelId="{234E588C-50B8-44A2-8F58-A798FC949F90}" type="presParOf" srcId="{59BC6406-9C0A-4F83-B481-A1A9E84AE3DE}" destId="{1E3BB2BD-A709-43B1-B25F-AA4180C0E056}" srcOrd="1" destOrd="0" presId="urn:microsoft.com/office/officeart/2009/3/layout/HorizontalOrganizationChart"/>
    <dgm:cxn modelId="{3D26C103-C91A-4AA9-86E6-0016CA5D651F}" type="presParOf" srcId="{59BC6406-9C0A-4F83-B481-A1A9E84AE3DE}" destId="{ED87FE14-923D-4E85-B667-FBA4C1494736}" srcOrd="2" destOrd="0" presId="urn:microsoft.com/office/officeart/2009/3/layout/HorizontalOrganizationChart"/>
    <dgm:cxn modelId="{758B13A8-8198-4EAE-89D6-2309A5E8A7C9}" type="presParOf" srcId="{BC2C7466-EA57-4E70-9F46-97E708B7D8A0}" destId="{D2438F07-973D-43F4-BC71-46541F472DCA}" srcOrd="4" destOrd="0" presId="urn:microsoft.com/office/officeart/2009/3/layout/HorizontalOrganizationChart"/>
    <dgm:cxn modelId="{0EF0475D-CCEA-4AFF-8CC3-D53E94F551BC}" type="presParOf" srcId="{BC2C7466-EA57-4E70-9F46-97E708B7D8A0}" destId="{6296DD13-574E-48A3-8E80-8943168FCDB6}" srcOrd="5" destOrd="0" presId="urn:microsoft.com/office/officeart/2009/3/layout/HorizontalOrganizationChart"/>
    <dgm:cxn modelId="{E33271F3-13C5-4B96-9DDF-5A7F9775B357}" type="presParOf" srcId="{6296DD13-574E-48A3-8E80-8943168FCDB6}" destId="{E0CBFDB2-DD62-49CF-B2BD-A3F7B9A43F9F}" srcOrd="0" destOrd="0" presId="urn:microsoft.com/office/officeart/2009/3/layout/HorizontalOrganizationChart"/>
    <dgm:cxn modelId="{477BED12-27F9-44B6-A68B-97FB0C366151}" type="presParOf" srcId="{E0CBFDB2-DD62-49CF-B2BD-A3F7B9A43F9F}" destId="{6F61F2D4-4B0B-4D57-B3BD-1A58E18D1ECD}" srcOrd="0" destOrd="0" presId="urn:microsoft.com/office/officeart/2009/3/layout/HorizontalOrganizationChart"/>
    <dgm:cxn modelId="{A51CA453-40C4-4AAD-855D-3F4066B1832D}" type="presParOf" srcId="{E0CBFDB2-DD62-49CF-B2BD-A3F7B9A43F9F}" destId="{ABA20AC9-0343-4593-B108-53528DBE3A98}" srcOrd="1" destOrd="0" presId="urn:microsoft.com/office/officeart/2009/3/layout/HorizontalOrganizationChart"/>
    <dgm:cxn modelId="{16F348E3-A433-4686-AA08-3A304DE52555}" type="presParOf" srcId="{6296DD13-574E-48A3-8E80-8943168FCDB6}" destId="{D98F5513-9F8F-429F-BDBA-74D076F5A248}" srcOrd="1" destOrd="0" presId="urn:microsoft.com/office/officeart/2009/3/layout/HorizontalOrganizationChart"/>
    <dgm:cxn modelId="{5D998EAC-840E-49CD-9D0B-9BBE865BD9C5}" type="presParOf" srcId="{6296DD13-574E-48A3-8E80-8943168FCDB6}" destId="{9EA64B64-F404-45A0-8F80-F19C638BAE6A}" srcOrd="2" destOrd="0" presId="urn:microsoft.com/office/officeart/2009/3/layout/HorizontalOrganizationChart"/>
    <dgm:cxn modelId="{AB4B3E1C-090E-436A-B476-DDCA80052087}" type="presParOf" srcId="{BC2C7466-EA57-4E70-9F46-97E708B7D8A0}" destId="{29E24F98-077E-48EF-AAA6-C042CFE83E03}" srcOrd="6" destOrd="0" presId="urn:microsoft.com/office/officeart/2009/3/layout/HorizontalOrganizationChart"/>
    <dgm:cxn modelId="{AA56B4EB-0D1D-495B-AAEB-6ABC6786A027}" type="presParOf" srcId="{BC2C7466-EA57-4E70-9F46-97E708B7D8A0}" destId="{EC26515D-0F5B-4D29-861A-4514FEBE78DF}" srcOrd="7" destOrd="0" presId="urn:microsoft.com/office/officeart/2009/3/layout/HorizontalOrganizationChart"/>
    <dgm:cxn modelId="{D30999C4-DBB9-4CB1-BDE4-282FAB86A167}" type="presParOf" srcId="{EC26515D-0F5B-4D29-861A-4514FEBE78DF}" destId="{5F10B673-33F9-4B22-8265-D0797E8BCCAB}" srcOrd="0" destOrd="0" presId="urn:microsoft.com/office/officeart/2009/3/layout/HorizontalOrganizationChart"/>
    <dgm:cxn modelId="{A3205D9D-39D5-416A-916B-74F750AFCDAC}" type="presParOf" srcId="{5F10B673-33F9-4B22-8265-D0797E8BCCAB}" destId="{09EA1717-3738-4547-84F9-5AADD6739A05}" srcOrd="0" destOrd="0" presId="urn:microsoft.com/office/officeart/2009/3/layout/HorizontalOrganizationChart"/>
    <dgm:cxn modelId="{52974A5E-2D5A-4CD1-B13A-A9B9CE47944D}" type="presParOf" srcId="{5F10B673-33F9-4B22-8265-D0797E8BCCAB}" destId="{99767E56-C31C-4DA7-8640-06A922C06FBE}" srcOrd="1" destOrd="0" presId="urn:microsoft.com/office/officeart/2009/3/layout/HorizontalOrganizationChart"/>
    <dgm:cxn modelId="{F830B6E3-0C85-4897-8500-1DF81B9C6353}" type="presParOf" srcId="{EC26515D-0F5B-4D29-861A-4514FEBE78DF}" destId="{314DE1F1-E300-4805-B2A8-DFE85A65C8B3}" srcOrd="1" destOrd="0" presId="urn:microsoft.com/office/officeart/2009/3/layout/HorizontalOrganizationChart"/>
    <dgm:cxn modelId="{36FD39BF-16DF-45E7-8F31-27DBA8C64D50}" type="presParOf" srcId="{EC26515D-0F5B-4D29-861A-4514FEBE78DF}" destId="{A9EC73DC-540A-4D6B-A732-0156E030B2FD}" srcOrd="2" destOrd="0" presId="urn:microsoft.com/office/officeart/2009/3/layout/HorizontalOrganizationChart"/>
    <dgm:cxn modelId="{1D260AC4-21BB-4007-A8F6-263F20624BF7}" type="presParOf" srcId="{BC2C7466-EA57-4E70-9F46-97E708B7D8A0}" destId="{5E0E731B-D27A-43F5-AE85-A667D6ED6113}" srcOrd="8" destOrd="0" presId="urn:microsoft.com/office/officeart/2009/3/layout/HorizontalOrganizationChart"/>
    <dgm:cxn modelId="{B42ACFA4-0A15-4DFE-BAB3-149AD822EFB4}" type="presParOf" srcId="{BC2C7466-EA57-4E70-9F46-97E708B7D8A0}" destId="{602AA596-6905-4839-A838-1D712343F0CA}" srcOrd="9" destOrd="0" presId="urn:microsoft.com/office/officeart/2009/3/layout/HorizontalOrganizationChart"/>
    <dgm:cxn modelId="{039E99E5-FE84-457B-8E4C-CDEBB80F444F}" type="presParOf" srcId="{602AA596-6905-4839-A838-1D712343F0CA}" destId="{DEC02118-955F-4160-8AA4-102342E72872}" srcOrd="0" destOrd="0" presId="urn:microsoft.com/office/officeart/2009/3/layout/HorizontalOrganizationChart"/>
    <dgm:cxn modelId="{A30BA3EB-843C-475E-BA3F-7CCBF13ED10C}" type="presParOf" srcId="{DEC02118-955F-4160-8AA4-102342E72872}" destId="{6D4CC6AB-DFB5-40B0-A942-E2C2ABDB1CF2}" srcOrd="0" destOrd="0" presId="urn:microsoft.com/office/officeart/2009/3/layout/HorizontalOrganizationChart"/>
    <dgm:cxn modelId="{CA688090-FC91-46DD-B954-491309994DFD}" type="presParOf" srcId="{DEC02118-955F-4160-8AA4-102342E72872}" destId="{8284975D-9313-47F7-80F8-739713B997C2}" srcOrd="1" destOrd="0" presId="urn:microsoft.com/office/officeart/2009/3/layout/HorizontalOrganizationChart"/>
    <dgm:cxn modelId="{14D20D7F-75D0-4D84-A03F-CB6DE7D33457}" type="presParOf" srcId="{602AA596-6905-4839-A838-1D712343F0CA}" destId="{B80C0A5B-218A-417E-A467-ADDEF617A845}" srcOrd="1" destOrd="0" presId="urn:microsoft.com/office/officeart/2009/3/layout/HorizontalOrganizationChart"/>
    <dgm:cxn modelId="{F81E92C3-CAD4-4D77-9F2E-ACB49BC0B89B}" type="presParOf" srcId="{602AA596-6905-4839-A838-1D712343F0CA}" destId="{681C08E1-56EA-4424-BEF2-96D4E2907FCB}" srcOrd="2" destOrd="0" presId="urn:microsoft.com/office/officeart/2009/3/layout/HorizontalOrganizationChart"/>
    <dgm:cxn modelId="{31EE71E7-6044-A746-A621-02D0D9923380}" type="presParOf" srcId="{BC2C7466-EA57-4E70-9F46-97E708B7D8A0}" destId="{807B9737-AC66-A342-8F3B-86C1B1D21BEF}" srcOrd="10" destOrd="0" presId="urn:microsoft.com/office/officeart/2009/3/layout/HorizontalOrganizationChart"/>
    <dgm:cxn modelId="{02A140CB-1AFD-1043-BA46-C776771E6EC6}" type="presParOf" srcId="{BC2C7466-EA57-4E70-9F46-97E708B7D8A0}" destId="{CD3CFD94-8DA5-5B4D-9046-50AE4D6FE068}" srcOrd="11" destOrd="0" presId="urn:microsoft.com/office/officeart/2009/3/layout/HorizontalOrganizationChart"/>
    <dgm:cxn modelId="{BBFC738D-C026-C544-988F-42BBB229AFFB}" type="presParOf" srcId="{CD3CFD94-8DA5-5B4D-9046-50AE4D6FE068}" destId="{AF3A0065-F6C9-D247-8BB9-CD72B71F9188}" srcOrd="0" destOrd="0" presId="urn:microsoft.com/office/officeart/2009/3/layout/HorizontalOrganizationChart"/>
    <dgm:cxn modelId="{5852CF1D-FD49-6349-8CA6-F98F7B504859}" type="presParOf" srcId="{AF3A0065-F6C9-D247-8BB9-CD72B71F9188}" destId="{10F177AA-4236-5B4F-BA36-8E80A70BB7FA}" srcOrd="0" destOrd="0" presId="urn:microsoft.com/office/officeart/2009/3/layout/HorizontalOrganizationChart"/>
    <dgm:cxn modelId="{54BB6F86-EBA1-1948-9193-27E074666882}" type="presParOf" srcId="{AF3A0065-F6C9-D247-8BB9-CD72B71F9188}" destId="{2D845238-41A3-1146-91E7-CC708E08D14D}" srcOrd="1" destOrd="0" presId="urn:microsoft.com/office/officeart/2009/3/layout/HorizontalOrganizationChart"/>
    <dgm:cxn modelId="{5439D80C-20BC-304C-BB09-085676F60C9A}" type="presParOf" srcId="{CD3CFD94-8DA5-5B4D-9046-50AE4D6FE068}" destId="{2AB9381C-57D3-AB48-8699-124F43731F75}" srcOrd="1" destOrd="0" presId="urn:microsoft.com/office/officeart/2009/3/layout/HorizontalOrganizationChart"/>
    <dgm:cxn modelId="{2F46FACF-C2C1-0D43-BBC5-6A3791BC1420}" type="presParOf" srcId="{CD3CFD94-8DA5-5B4D-9046-50AE4D6FE068}" destId="{9B6BCA64-F551-1B44-917F-28091C02C796}" srcOrd="2" destOrd="0" presId="urn:microsoft.com/office/officeart/2009/3/layout/HorizontalOrganizationChart"/>
    <dgm:cxn modelId="{98FAF487-9C2B-4A4E-94D7-EB348DDE04EA}" type="presParOf" srcId="{974FA690-9AC4-4D5F-9F7E-037BDB511AB0}" destId="{A599937D-6DE7-4129-BFF1-D86A3A34122E}" srcOrd="2" destOrd="0" presId="urn:microsoft.com/office/officeart/2009/3/layout/HorizontalOrganizationChar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66EDA-4CE9-458D-A9B7-06ACF3927C5D}">
      <dsp:nvSpPr>
        <dsp:cNvPr id="0" name=""/>
        <dsp:cNvSpPr/>
      </dsp:nvSpPr>
      <dsp:spPr>
        <a:xfrm>
          <a:off x="16" y="19897"/>
          <a:ext cx="9956389" cy="1144367"/>
        </a:xfrm>
        <a:prstGeom prst="roundRect">
          <a:avLst>
            <a:gd name="adj" fmla="val 10000"/>
          </a:avLst>
        </a:prstGeom>
        <a:solidFill>
          <a:srgbClr val="F5F0EB"/>
        </a:solidFill>
        <a:ln w="19050" cap="flat" cmpd="sng" algn="ctr">
          <a:solidFill>
            <a:srgbClr val="FF4D33"/>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Types of restructuring under Russian law </a:t>
          </a:r>
          <a:endParaRPr lang="ru-RU" sz="2000" kern="1200" dirty="0"/>
        </a:p>
      </dsp:txBody>
      <dsp:txXfrm>
        <a:off x="33533" y="53414"/>
        <a:ext cx="9889355" cy="1077333"/>
      </dsp:txXfrm>
    </dsp:sp>
    <dsp:sp modelId="{06295DAD-54F0-4DC8-B379-643A8DF7BAD6}">
      <dsp:nvSpPr>
        <dsp:cNvPr id="0" name=""/>
        <dsp:cNvSpPr/>
      </dsp:nvSpPr>
      <dsp:spPr>
        <a:xfrm>
          <a:off x="3999" y="1517892"/>
          <a:ext cx="1865890" cy="3018482"/>
        </a:xfrm>
        <a:prstGeom prst="roundRect">
          <a:avLst>
            <a:gd name="adj" fmla="val 10000"/>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Staff </a:t>
          </a:r>
          <a:endParaRPr lang="ru-RU" sz="1600" kern="1200" dirty="0"/>
        </a:p>
        <a:p>
          <a:pPr marL="0" lvl="0" indent="0" algn="ctr" defTabSz="711200">
            <a:lnSpc>
              <a:spcPct val="90000"/>
            </a:lnSpc>
            <a:spcBef>
              <a:spcPct val="0"/>
            </a:spcBef>
            <a:spcAft>
              <a:spcPct val="35000"/>
            </a:spcAft>
            <a:buNone/>
          </a:pPr>
          <a:r>
            <a:rPr lang="en-US" sz="1600" kern="1200" dirty="0"/>
            <a:t>redundancy</a:t>
          </a:r>
        </a:p>
      </dsp:txBody>
      <dsp:txXfrm>
        <a:off x="58649" y="1572542"/>
        <a:ext cx="1756590" cy="2909182"/>
      </dsp:txXfrm>
    </dsp:sp>
    <dsp:sp modelId="{6874AA72-9A3D-4997-98E7-A8DB7956D8DC}">
      <dsp:nvSpPr>
        <dsp:cNvPr id="0" name=""/>
        <dsp:cNvSpPr/>
      </dsp:nvSpPr>
      <dsp:spPr>
        <a:xfrm>
          <a:off x="2026624" y="1517892"/>
          <a:ext cx="1865890" cy="3018482"/>
        </a:xfrm>
        <a:prstGeom prst="roundRect">
          <a:avLst>
            <a:gd name="adj" fmla="val 10000"/>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Liquidation of</a:t>
          </a:r>
        </a:p>
        <a:p>
          <a:pPr marL="0" lvl="0" indent="0" algn="ctr" defTabSz="711200">
            <a:lnSpc>
              <a:spcPct val="90000"/>
            </a:lnSpc>
            <a:spcBef>
              <a:spcPct val="0"/>
            </a:spcBef>
            <a:spcAft>
              <a:spcPct val="35000"/>
            </a:spcAft>
            <a:buNone/>
          </a:pPr>
          <a:r>
            <a:rPr lang="en-US" sz="1600" kern="1200" dirty="0"/>
            <a:t>- company; </a:t>
          </a:r>
          <a:br>
            <a:rPr lang="ru-RU" sz="1600" kern="1200" dirty="0"/>
          </a:br>
          <a:r>
            <a:rPr lang="en-US" sz="1600" kern="1200" dirty="0"/>
            <a:t>- branch;</a:t>
          </a:r>
          <a:br>
            <a:rPr lang="ru-RU" sz="1600" kern="1200" dirty="0"/>
          </a:br>
          <a:r>
            <a:rPr lang="en-US" sz="1600" kern="1200" dirty="0"/>
            <a:t>- representative office</a:t>
          </a:r>
          <a:endParaRPr lang="ru-RU" sz="1600" kern="1200" dirty="0"/>
        </a:p>
      </dsp:txBody>
      <dsp:txXfrm>
        <a:off x="2081274" y="1572542"/>
        <a:ext cx="1756590" cy="2909182"/>
      </dsp:txXfrm>
    </dsp:sp>
    <dsp:sp modelId="{C77D8835-5385-4CA6-9A01-FA71CA9E3A9F}">
      <dsp:nvSpPr>
        <dsp:cNvPr id="0" name=""/>
        <dsp:cNvSpPr/>
      </dsp:nvSpPr>
      <dsp:spPr>
        <a:xfrm>
          <a:off x="4049248" y="1517892"/>
          <a:ext cx="1865890" cy="3018482"/>
        </a:xfrm>
        <a:prstGeom prst="roundRect">
          <a:avLst>
            <a:gd name="adj" fmla="val 10000"/>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 Transfer to another work (position)</a:t>
          </a:r>
          <a:endParaRPr lang="ru-RU" sz="1600" kern="1200" dirty="0"/>
        </a:p>
      </dsp:txBody>
      <dsp:txXfrm>
        <a:off x="4103898" y="1572542"/>
        <a:ext cx="1756590" cy="2909182"/>
      </dsp:txXfrm>
    </dsp:sp>
    <dsp:sp modelId="{92D94195-EFBE-49F1-B610-1F51B479FF1F}">
      <dsp:nvSpPr>
        <dsp:cNvPr id="0" name=""/>
        <dsp:cNvSpPr/>
      </dsp:nvSpPr>
      <dsp:spPr>
        <a:xfrm>
          <a:off x="6071873" y="1517892"/>
          <a:ext cx="1865890" cy="3018482"/>
        </a:xfrm>
        <a:prstGeom prst="roundRect">
          <a:avLst>
            <a:gd name="adj" fmla="val 10000"/>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Change of </a:t>
          </a:r>
          <a:br>
            <a:rPr lang="en-US" sz="1600" kern="1200" dirty="0"/>
          </a:br>
          <a:r>
            <a:rPr lang="en-US" sz="1600" kern="1200" dirty="0"/>
            <a:t>working regime</a:t>
          </a:r>
          <a:r>
            <a:rPr lang="ru-RU" sz="1600" kern="1200" dirty="0"/>
            <a:t>:</a:t>
          </a:r>
          <a:endParaRPr lang="en-US" sz="1600" kern="1200" dirty="0"/>
        </a:p>
        <a:p>
          <a:pPr marL="0" lvl="0" indent="0" algn="ctr" defTabSz="711200">
            <a:lnSpc>
              <a:spcPct val="90000"/>
            </a:lnSpc>
            <a:spcBef>
              <a:spcPct val="0"/>
            </a:spcBef>
            <a:spcAft>
              <a:spcPct val="35000"/>
            </a:spcAft>
            <a:buNone/>
          </a:pPr>
          <a:r>
            <a:rPr lang="en-US" sz="1600" kern="1200" dirty="0"/>
            <a:t>remote work,</a:t>
          </a:r>
          <a:br>
            <a:rPr lang="en-US" sz="1600" kern="1200" dirty="0"/>
          </a:br>
          <a:r>
            <a:rPr lang="en-US" sz="1600" kern="1200" dirty="0"/>
            <a:t>downtime,</a:t>
          </a:r>
          <a:br>
            <a:rPr lang="en-US" sz="1600" kern="1200" dirty="0"/>
          </a:br>
          <a:r>
            <a:rPr lang="en-US" sz="1600" kern="1200" dirty="0"/>
            <a:t>reducing working hours</a:t>
          </a:r>
        </a:p>
      </dsp:txBody>
      <dsp:txXfrm>
        <a:off x="6126523" y="1572542"/>
        <a:ext cx="1756590" cy="2909182"/>
      </dsp:txXfrm>
    </dsp:sp>
    <dsp:sp modelId="{8DDC8FBD-A4E3-48CD-9B7D-6DFD12F0C4FC}">
      <dsp:nvSpPr>
        <dsp:cNvPr id="0" name=""/>
        <dsp:cNvSpPr/>
      </dsp:nvSpPr>
      <dsp:spPr>
        <a:xfrm>
          <a:off x="8094498" y="1517892"/>
          <a:ext cx="1865890" cy="3018482"/>
        </a:xfrm>
        <a:prstGeom prst="roundRect">
          <a:avLst>
            <a:gd name="adj" fmla="val 10000"/>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600"/>
            </a:spcAft>
            <a:buNone/>
          </a:pPr>
          <a:r>
            <a:rPr lang="en-US" sz="1600" kern="1200" dirty="0"/>
            <a:t>Outsourcing</a:t>
          </a:r>
          <a:endParaRPr lang="ru-RU" sz="1600" kern="1200" dirty="0"/>
        </a:p>
        <a:p>
          <a:pPr marL="0" lvl="0" indent="0" algn="ctr" defTabSz="711200">
            <a:lnSpc>
              <a:spcPct val="90000"/>
            </a:lnSpc>
            <a:spcBef>
              <a:spcPct val="0"/>
            </a:spcBef>
            <a:spcAft>
              <a:spcPct val="35000"/>
            </a:spcAft>
            <a:buNone/>
          </a:pPr>
          <a:r>
            <a:rPr lang="en-US" sz="1600" kern="1200" dirty="0"/>
            <a:t>&amp; outstaffing</a:t>
          </a:r>
          <a:endParaRPr lang="ru-RU" sz="1600" kern="1200" dirty="0"/>
        </a:p>
      </dsp:txBody>
      <dsp:txXfrm>
        <a:off x="8149148" y="1572542"/>
        <a:ext cx="1756590" cy="290918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D27D8-64F1-4292-A5FE-826507F09705}">
      <dsp:nvSpPr>
        <dsp:cNvPr id="0" name=""/>
        <dsp:cNvSpPr/>
      </dsp:nvSpPr>
      <dsp:spPr>
        <a:xfrm>
          <a:off x="1648176" y="346189"/>
          <a:ext cx="3016594" cy="1809956"/>
        </a:xfrm>
        <a:prstGeom prst="roundRect">
          <a:avLst/>
        </a:prstGeom>
        <a:solidFill>
          <a:schemeClr val="lt1"/>
        </a:solidFill>
        <a:ln w="19050" cap="flat" cmpd="sng" algn="ctr">
          <a:solidFill>
            <a:srgbClr val="FF6751"/>
          </a:solidFill>
          <a:prstDash val="solid"/>
          <a:headEnd type="none" w="med" len="med"/>
          <a:tailEnd type="none" w="med" len="me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cap="none" spc="0" dirty="0">
              <a:ln w="0"/>
              <a:solidFill>
                <a:schemeClr val="tx1"/>
              </a:solidFill>
              <a:effectLst/>
              <a:latin typeface="+mn-lt"/>
            </a:rPr>
            <a:t>Bonus schemes</a:t>
          </a:r>
          <a:r>
            <a:rPr lang="ru-RU" sz="1800" b="0" kern="1200" cap="none" spc="0" dirty="0">
              <a:ln w="0"/>
              <a:solidFill>
                <a:schemeClr val="tx1"/>
              </a:solidFill>
              <a:effectLst/>
              <a:latin typeface="+mn-lt"/>
            </a:rPr>
            <a:t> </a:t>
          </a:r>
          <a:r>
            <a:rPr lang="en-US" sz="1800" b="0" kern="1200" cap="none" spc="0" dirty="0">
              <a:ln w="0"/>
              <a:solidFill>
                <a:schemeClr val="tx1"/>
              </a:solidFill>
              <a:effectLst/>
              <a:latin typeface="+mn-lt"/>
            </a:rPr>
            <a:t>&amp; additional payments</a:t>
          </a:r>
          <a:endParaRPr lang="ru-RU" sz="1800" b="0" kern="1200" cap="none" spc="0" dirty="0">
            <a:ln w="0"/>
            <a:solidFill>
              <a:schemeClr val="tx1"/>
            </a:solidFill>
            <a:effectLst/>
            <a:latin typeface="+mn-lt"/>
          </a:endParaRPr>
        </a:p>
      </dsp:txBody>
      <dsp:txXfrm>
        <a:off x="1736531" y="434544"/>
        <a:ext cx="2839884" cy="1633246"/>
      </dsp:txXfrm>
    </dsp:sp>
    <dsp:sp modelId="{1669402C-E614-44B6-9F5F-E65A3427849C}">
      <dsp:nvSpPr>
        <dsp:cNvPr id="0" name=""/>
        <dsp:cNvSpPr/>
      </dsp:nvSpPr>
      <dsp:spPr>
        <a:xfrm>
          <a:off x="5087576" y="346189"/>
          <a:ext cx="3016594" cy="1809956"/>
        </a:xfrm>
        <a:prstGeom prst="flowChartAlternateProcess">
          <a:avLst/>
        </a:prstGeom>
        <a:solidFill>
          <a:schemeClr val="lt1"/>
        </a:solidFill>
        <a:ln w="19050" cap="flat" cmpd="sng" algn="ctr">
          <a:solidFill>
            <a:srgbClr val="FF6751"/>
          </a:solidFill>
          <a:prstDash val="solid"/>
          <a:headEnd type="none" w="med" len="med"/>
          <a:tailEnd type="none" w="med" len="me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latin typeface="+mn-lt"/>
              <a:ea typeface="Calibri" panose="020F0502020204030204" pitchFamily="34" charset="0"/>
              <a:cs typeface="Tahoma" panose="020B0604030504040204" pitchFamily="34" charset="0"/>
            </a:rPr>
            <a:t>Severances</a:t>
          </a:r>
          <a:endParaRPr lang="ru-RU" sz="1800" b="0" kern="1200" cap="none" spc="0" dirty="0">
            <a:ln w="0"/>
            <a:solidFill>
              <a:schemeClr val="tx1"/>
            </a:solidFill>
            <a:effectLst/>
            <a:latin typeface="+mn-lt"/>
          </a:endParaRPr>
        </a:p>
      </dsp:txBody>
      <dsp:txXfrm>
        <a:off x="5175929" y="434542"/>
        <a:ext cx="2839888" cy="1633250"/>
      </dsp:txXfrm>
    </dsp:sp>
    <dsp:sp modelId="{484E88CB-4EF8-46C6-8D98-115B43BFFD6C}">
      <dsp:nvSpPr>
        <dsp:cNvPr id="0" name=""/>
        <dsp:cNvSpPr/>
      </dsp:nvSpPr>
      <dsp:spPr>
        <a:xfrm>
          <a:off x="0" y="2438843"/>
          <a:ext cx="3016594" cy="1809956"/>
        </a:xfrm>
        <a:prstGeom prst="flowChartAlternateProcess">
          <a:avLst/>
        </a:prstGeom>
        <a:solidFill>
          <a:schemeClr val="lt1"/>
        </a:solidFill>
        <a:ln w="19050" cap="flat" cmpd="sng" algn="ctr">
          <a:solidFill>
            <a:srgbClr val="FF6751"/>
          </a:solidFill>
          <a:prstDash val="solid"/>
          <a:headEnd type="none" w="med" len="med"/>
          <a:tailEnd type="none" w="med" len="me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cap="none" spc="0" dirty="0">
              <a:ln w="0"/>
              <a:solidFill>
                <a:schemeClr val="tx1"/>
              </a:solidFill>
              <a:effectLst/>
              <a:latin typeface="+mn-lt"/>
              <a:cs typeface="Tahoma" panose="020B0604030504040204" pitchFamily="34" charset="0"/>
            </a:rPr>
            <a:t>State guarantees</a:t>
          </a:r>
          <a:r>
            <a:rPr lang="ru-RU" sz="1800" b="0" kern="1200" cap="none" spc="0" dirty="0">
              <a:ln w="0"/>
              <a:solidFill>
                <a:schemeClr val="tx1"/>
              </a:solidFill>
              <a:effectLst/>
              <a:latin typeface="+mn-lt"/>
              <a:cs typeface="Tahoma" panose="020B0604030504040204" pitchFamily="34" charset="0"/>
            </a:rPr>
            <a:t> </a:t>
          </a:r>
          <a:br>
            <a:rPr lang="en-US" sz="1800" b="0" kern="1200" cap="none" spc="0" dirty="0">
              <a:ln w="0"/>
              <a:solidFill>
                <a:schemeClr val="tx1"/>
              </a:solidFill>
              <a:effectLst/>
              <a:latin typeface="+mn-lt"/>
              <a:cs typeface="Tahoma" panose="020B0604030504040204" pitchFamily="34" charset="0"/>
            </a:rPr>
          </a:br>
          <a:r>
            <a:rPr lang="ru-RU" sz="1800" b="0" kern="1200" cap="none" spc="0" dirty="0">
              <a:ln w="0"/>
              <a:solidFill>
                <a:schemeClr val="tx1"/>
              </a:solidFill>
              <a:effectLst/>
              <a:latin typeface="+mn-lt"/>
              <a:cs typeface="Tahoma" panose="020B0604030504040204" pitchFamily="34" charset="0"/>
            </a:rPr>
            <a:t>(</a:t>
          </a:r>
          <a:r>
            <a:rPr lang="en-US" sz="1800" b="0" kern="1200" cap="none" spc="0" dirty="0">
              <a:ln w="0"/>
              <a:solidFill>
                <a:schemeClr val="tx1"/>
              </a:solidFill>
              <a:effectLst/>
              <a:latin typeface="+mn-lt"/>
              <a:cs typeface="Tahoma" panose="020B0604030504040204" pitchFamily="34" charset="0"/>
            </a:rPr>
            <a:t>minimum wages, s</a:t>
          </a:r>
          <a:r>
            <a:rPr lang="en-US" sz="1800" b="0" kern="1200" dirty="0">
              <a:effectLst/>
              <a:latin typeface="+mn-lt"/>
              <a:ea typeface="Calibri" panose="020F0502020204030204" pitchFamily="34" charset="0"/>
              <a:cs typeface="Tahoma" panose="020B0604030504040204" pitchFamily="34" charset="0"/>
            </a:rPr>
            <a:t>alaries of </a:t>
          </a:r>
          <a:r>
            <a:rPr lang="en-US" sz="1800" b="0" kern="1200" dirty="0">
              <a:effectLst/>
              <a:latin typeface="+mn-lt"/>
              <a:cs typeface="Tahoma" panose="020B0604030504040204" pitchFamily="34" charset="0"/>
            </a:rPr>
            <a:t>highly qualified </a:t>
          </a:r>
          <a:br>
            <a:rPr lang="en-US" sz="1800" b="0" kern="1200" dirty="0">
              <a:effectLst/>
              <a:latin typeface="+mn-lt"/>
              <a:cs typeface="Tahoma" panose="020B0604030504040204" pitchFamily="34" charset="0"/>
            </a:rPr>
          </a:br>
          <a:r>
            <a:rPr lang="en-US" sz="1800" b="0" kern="1200" dirty="0">
              <a:effectLst/>
              <a:latin typeface="+mn-lt"/>
              <a:cs typeface="Tahoma" panose="020B0604030504040204" pitchFamily="34" charset="0"/>
            </a:rPr>
            <a:t>foreign specialists</a:t>
          </a:r>
          <a:r>
            <a:rPr lang="ru-RU" sz="1800" b="0" kern="1200" cap="none" spc="0" dirty="0">
              <a:ln w="0"/>
              <a:solidFill>
                <a:schemeClr val="tx1"/>
              </a:solidFill>
              <a:effectLst/>
              <a:latin typeface="+mn-lt"/>
              <a:cs typeface="Tahoma" panose="020B0604030504040204" pitchFamily="34" charset="0"/>
            </a:rPr>
            <a:t>)</a:t>
          </a:r>
          <a:endParaRPr lang="ru-RU" sz="1800" b="0" kern="1200" cap="none" spc="0" dirty="0">
            <a:ln w="0"/>
            <a:solidFill>
              <a:schemeClr val="tx1"/>
            </a:solidFill>
            <a:effectLst/>
            <a:latin typeface="+mn-lt"/>
          </a:endParaRPr>
        </a:p>
      </dsp:txBody>
      <dsp:txXfrm>
        <a:off x="88353" y="2527196"/>
        <a:ext cx="2839888" cy="1633250"/>
      </dsp:txXfrm>
    </dsp:sp>
    <dsp:sp modelId="{3A9D9342-C563-44FE-80B8-DEE3BEFD1FDA}">
      <dsp:nvSpPr>
        <dsp:cNvPr id="0" name=""/>
        <dsp:cNvSpPr/>
      </dsp:nvSpPr>
      <dsp:spPr>
        <a:xfrm>
          <a:off x="3252703" y="2444936"/>
          <a:ext cx="3016594" cy="1809956"/>
        </a:xfrm>
        <a:prstGeom prst="flowChartAlternateProcess">
          <a:avLst/>
        </a:prstGeom>
        <a:solidFill>
          <a:schemeClr val="lt1"/>
        </a:solidFill>
        <a:ln w="19050" cap="flat" cmpd="sng" algn="ctr">
          <a:solidFill>
            <a:srgbClr val="FF6751"/>
          </a:solidFill>
          <a:prstDash val="solid"/>
          <a:headEnd type="none" w="med" len="med"/>
          <a:tailEnd type="none" w="med" len="me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latin typeface="+mn-lt"/>
              <a:ea typeface="Calibri" panose="020F0502020204030204" pitchFamily="34" charset="0"/>
              <a:cs typeface="Tahoma" panose="020B0604030504040204" pitchFamily="34" charset="0"/>
            </a:rPr>
            <a:t>Sick leave</a:t>
          </a:r>
          <a:r>
            <a:rPr lang="ru-RU" sz="1800" b="0" kern="1200" dirty="0">
              <a:effectLst/>
              <a:latin typeface="+mn-lt"/>
              <a:ea typeface="Calibri" panose="020F0502020204030204" pitchFamily="34" charset="0"/>
              <a:cs typeface="Tahoma" panose="020B0604030504040204" pitchFamily="34" charset="0"/>
            </a:rPr>
            <a:t> </a:t>
          </a:r>
          <a:r>
            <a:rPr lang="en-US" sz="1800" b="0" kern="1200" dirty="0">
              <a:effectLst/>
              <a:latin typeface="+mn-lt"/>
              <a:ea typeface="Calibri" panose="020F0502020204030204" pitchFamily="34" charset="0"/>
              <a:cs typeface="Tahoma" panose="020B0604030504040204" pitchFamily="34" charset="0"/>
            </a:rPr>
            <a:t>payments</a:t>
          </a:r>
          <a:endParaRPr lang="ru-RU" sz="1800" b="0" kern="1200" cap="none" spc="0" dirty="0">
            <a:ln w="0"/>
            <a:solidFill>
              <a:schemeClr val="tx1"/>
            </a:solidFill>
            <a:effectLst/>
            <a:latin typeface="+mn-lt"/>
          </a:endParaRPr>
        </a:p>
      </dsp:txBody>
      <dsp:txXfrm>
        <a:off x="3341056" y="2533289"/>
        <a:ext cx="2839888" cy="1633250"/>
      </dsp:txXfrm>
    </dsp:sp>
    <dsp:sp modelId="{078B1331-C016-448F-A388-CBDAB3CA2800}">
      <dsp:nvSpPr>
        <dsp:cNvPr id="0" name=""/>
        <dsp:cNvSpPr/>
      </dsp:nvSpPr>
      <dsp:spPr>
        <a:xfrm>
          <a:off x="6505406" y="2420864"/>
          <a:ext cx="3016594" cy="1809956"/>
        </a:xfrm>
        <a:prstGeom prst="flowChartAlternateProcess">
          <a:avLst/>
        </a:prstGeom>
        <a:solidFill>
          <a:schemeClr val="lt1"/>
        </a:solidFill>
        <a:ln w="19050" cap="flat" cmpd="sng" algn="ctr">
          <a:solidFill>
            <a:srgbClr val="FF6751"/>
          </a:solidFill>
          <a:prstDash val="solid"/>
          <a:headEnd type="none" w="med" len="med"/>
          <a:tailEnd type="none" w="med" len="me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latin typeface="+mn-lt"/>
              <a:ea typeface="Calibri" panose="020F0502020204030204" pitchFamily="34" charset="0"/>
              <a:cs typeface="Tahoma" panose="020B0604030504040204" pitchFamily="34" charset="0"/>
            </a:rPr>
            <a:t>Delays in payroll</a:t>
          </a:r>
          <a:endParaRPr lang="ru-RU" sz="1800" b="0" kern="1200" cap="none" spc="0" dirty="0">
            <a:ln w="0"/>
            <a:solidFill>
              <a:schemeClr val="tx1"/>
            </a:solidFill>
            <a:effectLst/>
            <a:latin typeface="+mn-lt"/>
          </a:endParaRPr>
        </a:p>
      </dsp:txBody>
      <dsp:txXfrm>
        <a:off x="6593759" y="2509217"/>
        <a:ext cx="2839888" cy="16332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BA38F-219E-48C3-9C7C-D7B41BE41ABE}">
      <dsp:nvSpPr>
        <dsp:cNvPr id="0" name=""/>
        <dsp:cNvSpPr/>
      </dsp:nvSpPr>
      <dsp:spPr>
        <a:xfrm>
          <a:off x="2029318" y="1638349"/>
          <a:ext cx="91440" cy="372351"/>
        </a:xfrm>
        <a:custGeom>
          <a:avLst/>
          <a:gdLst/>
          <a:ahLst/>
          <a:cxnLst/>
          <a:rect l="0" t="0" r="0" b="0"/>
          <a:pathLst>
            <a:path>
              <a:moveTo>
                <a:pt x="45720" y="0"/>
              </a:moveTo>
              <a:lnTo>
                <a:pt x="45720" y="372351"/>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A8D1E50F-30A6-45E5-8032-453690F6F330}">
      <dsp:nvSpPr>
        <dsp:cNvPr id="0" name=""/>
        <dsp:cNvSpPr/>
      </dsp:nvSpPr>
      <dsp:spPr>
        <a:xfrm>
          <a:off x="409313" y="391"/>
          <a:ext cx="3331449" cy="1637957"/>
        </a:xfrm>
        <a:prstGeom prst="flowChartAlternateProcess">
          <a:avLst/>
        </a:prstGeom>
        <a:solidFill>
          <a:srgbClr val="F5EFEB"/>
        </a:solidFill>
        <a:ln w="19050" cap="flat" cmpd="sng" algn="ctr">
          <a:solidFill>
            <a:srgbClr val="FF4D3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Outsourcing of functions</a:t>
          </a:r>
          <a:endParaRPr lang="ru-RU" sz="1800" kern="1200" dirty="0"/>
        </a:p>
      </dsp:txBody>
      <dsp:txXfrm>
        <a:off x="489270" y="80348"/>
        <a:ext cx="3171535" cy="1478043"/>
      </dsp:txXfrm>
    </dsp:sp>
    <dsp:sp modelId="{3464C928-988C-4899-89F5-14563E458BC4}">
      <dsp:nvSpPr>
        <dsp:cNvPr id="0" name=""/>
        <dsp:cNvSpPr/>
      </dsp:nvSpPr>
      <dsp:spPr>
        <a:xfrm>
          <a:off x="409313" y="2010701"/>
          <a:ext cx="3331449" cy="1666956"/>
        </a:xfrm>
        <a:prstGeom prst="flowChartAlternateProcess">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by written service/contractor agreement between an employer </a:t>
          </a:r>
          <a:br>
            <a:rPr lang="en-US" sz="1600" kern="1200" dirty="0"/>
          </a:br>
          <a:r>
            <a:rPr lang="en-US" sz="1600" kern="1200" dirty="0"/>
            <a:t>and a service provider</a:t>
          </a:r>
          <a:endParaRPr lang="ru-RU" sz="1600" kern="1200" dirty="0"/>
        </a:p>
      </dsp:txBody>
      <dsp:txXfrm>
        <a:off x="490685" y="2092073"/>
        <a:ext cx="3168705" cy="150421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BA38F-219E-48C3-9C7C-D7B41BE41ABE}">
      <dsp:nvSpPr>
        <dsp:cNvPr id="0" name=""/>
        <dsp:cNvSpPr/>
      </dsp:nvSpPr>
      <dsp:spPr>
        <a:xfrm>
          <a:off x="2029318" y="1638350"/>
          <a:ext cx="91440" cy="372351"/>
        </a:xfrm>
        <a:custGeom>
          <a:avLst/>
          <a:gdLst/>
          <a:ahLst/>
          <a:cxnLst/>
          <a:rect l="0" t="0" r="0" b="0"/>
          <a:pathLst>
            <a:path>
              <a:moveTo>
                <a:pt x="45720" y="0"/>
              </a:moveTo>
              <a:lnTo>
                <a:pt x="45720" y="372351"/>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A8D1E50F-30A6-45E5-8032-453690F6F330}">
      <dsp:nvSpPr>
        <dsp:cNvPr id="0" name=""/>
        <dsp:cNvSpPr/>
      </dsp:nvSpPr>
      <dsp:spPr>
        <a:xfrm>
          <a:off x="409313" y="392"/>
          <a:ext cx="3331449" cy="1637957"/>
        </a:xfrm>
        <a:prstGeom prst="flowChartAlternateProcess">
          <a:avLst/>
        </a:prstGeom>
        <a:solidFill>
          <a:srgbClr val="F5EFEB"/>
        </a:solidFill>
        <a:ln w="19050" cap="flat" cmpd="sng" algn="ctr">
          <a:solidFill>
            <a:srgbClr val="FF4D3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Outstaffing </a:t>
          </a:r>
          <a:br>
            <a:rPr lang="en-US" sz="1800" kern="1200" dirty="0"/>
          </a:br>
          <a:r>
            <a:rPr lang="en-US" sz="1800" kern="1200" dirty="0"/>
            <a:t>(lease of personnel arrangements)</a:t>
          </a:r>
          <a:endParaRPr lang="ru-RU" sz="1800" kern="1200" dirty="0"/>
        </a:p>
      </dsp:txBody>
      <dsp:txXfrm>
        <a:off x="489270" y="80349"/>
        <a:ext cx="3171535" cy="1478043"/>
      </dsp:txXfrm>
    </dsp:sp>
    <dsp:sp modelId="{3464C928-988C-4899-89F5-14563E458BC4}">
      <dsp:nvSpPr>
        <dsp:cNvPr id="0" name=""/>
        <dsp:cNvSpPr/>
      </dsp:nvSpPr>
      <dsp:spPr>
        <a:xfrm>
          <a:off x="409313" y="2010701"/>
          <a:ext cx="3331449" cy="1666956"/>
        </a:xfrm>
        <a:prstGeom prst="flowChartAlternateProcess">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by written agreement on lease of personnel</a:t>
          </a:r>
        </a:p>
      </dsp:txBody>
      <dsp:txXfrm>
        <a:off x="490685" y="2092073"/>
        <a:ext cx="3168705" cy="150421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C6AA8C-9703-40DC-95E1-4DA99795F6DE}">
      <dsp:nvSpPr>
        <dsp:cNvPr id="0" name=""/>
        <dsp:cNvSpPr/>
      </dsp:nvSpPr>
      <dsp:spPr>
        <a:xfrm>
          <a:off x="2441107" y="2789045"/>
          <a:ext cx="487696" cy="2097097"/>
        </a:xfrm>
        <a:custGeom>
          <a:avLst/>
          <a:gdLst/>
          <a:ahLst/>
          <a:cxnLst/>
          <a:rect l="0" t="0" r="0" b="0"/>
          <a:pathLst>
            <a:path>
              <a:moveTo>
                <a:pt x="0" y="0"/>
              </a:moveTo>
              <a:lnTo>
                <a:pt x="243848" y="0"/>
              </a:lnTo>
              <a:lnTo>
                <a:pt x="243848" y="2097097"/>
              </a:lnTo>
              <a:lnTo>
                <a:pt x="487696" y="2097097"/>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D2438F07-973D-43F4-BC71-46541F472DCA}">
      <dsp:nvSpPr>
        <dsp:cNvPr id="0" name=""/>
        <dsp:cNvSpPr/>
      </dsp:nvSpPr>
      <dsp:spPr>
        <a:xfrm>
          <a:off x="2441107" y="2789045"/>
          <a:ext cx="487696" cy="1048548"/>
        </a:xfrm>
        <a:custGeom>
          <a:avLst/>
          <a:gdLst/>
          <a:ahLst/>
          <a:cxnLst/>
          <a:rect l="0" t="0" r="0" b="0"/>
          <a:pathLst>
            <a:path>
              <a:moveTo>
                <a:pt x="0" y="0"/>
              </a:moveTo>
              <a:lnTo>
                <a:pt x="243848" y="0"/>
              </a:lnTo>
              <a:lnTo>
                <a:pt x="243848" y="1048548"/>
              </a:lnTo>
              <a:lnTo>
                <a:pt x="487696" y="1048548"/>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60C337D8-560F-426D-A399-A708AA5FCF66}">
      <dsp:nvSpPr>
        <dsp:cNvPr id="0" name=""/>
        <dsp:cNvSpPr/>
      </dsp:nvSpPr>
      <dsp:spPr>
        <a:xfrm>
          <a:off x="2441107" y="2743325"/>
          <a:ext cx="487696" cy="91440"/>
        </a:xfrm>
        <a:custGeom>
          <a:avLst/>
          <a:gdLst/>
          <a:ahLst/>
          <a:cxnLst/>
          <a:rect l="0" t="0" r="0" b="0"/>
          <a:pathLst>
            <a:path>
              <a:moveTo>
                <a:pt x="0" y="45720"/>
              </a:moveTo>
              <a:lnTo>
                <a:pt x="487696" y="45720"/>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2D4E5864-2B98-4349-96F6-7C8DFEF02382}">
      <dsp:nvSpPr>
        <dsp:cNvPr id="0" name=""/>
        <dsp:cNvSpPr/>
      </dsp:nvSpPr>
      <dsp:spPr>
        <a:xfrm>
          <a:off x="2441107" y="1740496"/>
          <a:ext cx="487696" cy="1048548"/>
        </a:xfrm>
        <a:custGeom>
          <a:avLst/>
          <a:gdLst/>
          <a:ahLst/>
          <a:cxnLst/>
          <a:rect l="0" t="0" r="0" b="0"/>
          <a:pathLst>
            <a:path>
              <a:moveTo>
                <a:pt x="0" y="1048548"/>
              </a:moveTo>
              <a:lnTo>
                <a:pt x="243848" y="1048548"/>
              </a:lnTo>
              <a:lnTo>
                <a:pt x="243848" y="0"/>
              </a:lnTo>
              <a:lnTo>
                <a:pt x="487696" y="0"/>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CF052F73-6C48-4C72-BA80-84BC38496596}">
      <dsp:nvSpPr>
        <dsp:cNvPr id="0" name=""/>
        <dsp:cNvSpPr/>
      </dsp:nvSpPr>
      <dsp:spPr>
        <a:xfrm>
          <a:off x="2441107" y="745898"/>
          <a:ext cx="490319" cy="2043146"/>
        </a:xfrm>
        <a:custGeom>
          <a:avLst/>
          <a:gdLst/>
          <a:ahLst/>
          <a:cxnLst/>
          <a:rect l="0" t="0" r="0" b="0"/>
          <a:pathLst>
            <a:path>
              <a:moveTo>
                <a:pt x="0" y="2043146"/>
              </a:moveTo>
              <a:lnTo>
                <a:pt x="246470" y="2043146"/>
              </a:lnTo>
              <a:lnTo>
                <a:pt x="246470" y="0"/>
              </a:lnTo>
              <a:lnTo>
                <a:pt x="490319" y="0"/>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83893CA0-5231-4B01-9C70-E342EC5F8ACD}">
      <dsp:nvSpPr>
        <dsp:cNvPr id="0" name=""/>
        <dsp:cNvSpPr/>
      </dsp:nvSpPr>
      <dsp:spPr>
        <a:xfrm>
          <a:off x="2622" y="2417176"/>
          <a:ext cx="2438484" cy="743737"/>
        </a:xfrm>
        <a:prstGeom prst="roundRect">
          <a:avLst/>
        </a:prstGeom>
        <a:solidFill>
          <a:srgbClr val="F5EFEB"/>
        </a:solidFill>
        <a:ln w="19050" cap="flat" cmpd="sng" algn="ctr">
          <a:solidFill>
            <a:srgbClr val="FF4D3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With employee’s consent</a:t>
          </a:r>
          <a:endParaRPr lang="ru-RU" sz="1400" kern="1200" dirty="0"/>
        </a:p>
      </dsp:txBody>
      <dsp:txXfrm>
        <a:off x="38928" y="2453482"/>
        <a:ext cx="2365872" cy="671125"/>
      </dsp:txXfrm>
    </dsp:sp>
    <dsp:sp modelId="{ED2C3A59-BFB5-42C5-B8EA-4DC2A3DF0951}">
      <dsp:nvSpPr>
        <dsp:cNvPr id="0" name=""/>
        <dsp:cNvSpPr/>
      </dsp:nvSpPr>
      <dsp:spPr>
        <a:xfrm>
          <a:off x="2931426" y="374029"/>
          <a:ext cx="2438484" cy="743737"/>
        </a:xfrm>
        <a:prstGeom prst="roundRect">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change of essential working conditions</a:t>
          </a:r>
          <a:endParaRPr lang="ru-RU" sz="1400" kern="1200" dirty="0"/>
        </a:p>
      </dsp:txBody>
      <dsp:txXfrm>
        <a:off x="2967732" y="410335"/>
        <a:ext cx="2365872" cy="671125"/>
      </dsp:txXfrm>
    </dsp:sp>
    <dsp:sp modelId="{E37F279E-BC61-4BFE-A506-61402E1704F4}">
      <dsp:nvSpPr>
        <dsp:cNvPr id="0" name=""/>
        <dsp:cNvSpPr/>
      </dsp:nvSpPr>
      <dsp:spPr>
        <a:xfrm>
          <a:off x="2928803" y="1368627"/>
          <a:ext cx="2438484" cy="743737"/>
        </a:xfrm>
        <a:prstGeom prst="roundRect">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transfer to remote work </a:t>
          </a:r>
          <a:endParaRPr lang="ru-RU" sz="1400" kern="1200" dirty="0"/>
        </a:p>
      </dsp:txBody>
      <dsp:txXfrm>
        <a:off x="2965109" y="1404933"/>
        <a:ext cx="2365872" cy="671125"/>
      </dsp:txXfrm>
    </dsp:sp>
    <dsp:sp modelId="{F50F998D-F070-408A-8E6C-1A58AB670157}">
      <dsp:nvSpPr>
        <dsp:cNvPr id="0" name=""/>
        <dsp:cNvSpPr/>
      </dsp:nvSpPr>
      <dsp:spPr>
        <a:xfrm>
          <a:off x="2928803" y="2417176"/>
          <a:ext cx="2438484" cy="743737"/>
        </a:xfrm>
        <a:prstGeom prst="roundRect">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reducing working hours</a:t>
          </a:r>
          <a:endParaRPr lang="ru-RU" sz="1400" kern="1200" dirty="0"/>
        </a:p>
      </dsp:txBody>
      <dsp:txXfrm>
        <a:off x="2965109" y="2453482"/>
        <a:ext cx="2365872" cy="671125"/>
      </dsp:txXfrm>
    </dsp:sp>
    <dsp:sp modelId="{6F61F2D4-4B0B-4D57-B3BD-1A58E18D1ECD}">
      <dsp:nvSpPr>
        <dsp:cNvPr id="0" name=""/>
        <dsp:cNvSpPr/>
      </dsp:nvSpPr>
      <dsp:spPr>
        <a:xfrm>
          <a:off x="2928803" y="3465724"/>
          <a:ext cx="2438484" cy="743737"/>
        </a:xfrm>
        <a:prstGeom prst="roundRect">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transfer to another work for a period of more than three months</a:t>
          </a:r>
          <a:endParaRPr lang="ru-RU" sz="1400" kern="1200" dirty="0"/>
        </a:p>
      </dsp:txBody>
      <dsp:txXfrm>
        <a:off x="2965109" y="3502030"/>
        <a:ext cx="2365872" cy="671125"/>
      </dsp:txXfrm>
    </dsp:sp>
    <dsp:sp modelId="{91F5E65E-36B9-45C6-BCAA-AA16770C6D1E}">
      <dsp:nvSpPr>
        <dsp:cNvPr id="0" name=""/>
        <dsp:cNvSpPr/>
      </dsp:nvSpPr>
      <dsp:spPr>
        <a:xfrm>
          <a:off x="2928803" y="4514273"/>
          <a:ext cx="2438484" cy="743737"/>
        </a:xfrm>
        <a:prstGeom prst="roundRect">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granting </a:t>
          </a:r>
          <a:r>
            <a:rPr lang="en-US" sz="1400" kern="1200" dirty="0" err="1"/>
            <a:t>labour</a:t>
          </a:r>
          <a:r>
            <a:rPr lang="en-US" sz="1400" kern="1200" dirty="0"/>
            <a:t> and social leaves</a:t>
          </a:r>
          <a:endParaRPr lang="ru-RU" sz="1400" kern="1200" dirty="0"/>
        </a:p>
      </dsp:txBody>
      <dsp:txXfrm>
        <a:off x="2965109" y="4550579"/>
        <a:ext cx="2365872" cy="67112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E731B-D27A-43F5-AE85-A667D6ED6113}">
      <dsp:nvSpPr>
        <dsp:cNvPr id="0" name=""/>
        <dsp:cNvSpPr/>
      </dsp:nvSpPr>
      <dsp:spPr>
        <a:xfrm>
          <a:off x="2548059" y="2533333"/>
          <a:ext cx="512351" cy="1642177"/>
        </a:xfrm>
        <a:custGeom>
          <a:avLst/>
          <a:gdLst/>
          <a:ahLst/>
          <a:cxnLst/>
          <a:rect l="0" t="0" r="0" b="0"/>
          <a:pathLst>
            <a:path>
              <a:moveTo>
                <a:pt x="0" y="0"/>
              </a:moveTo>
              <a:lnTo>
                <a:pt x="257545" y="0"/>
              </a:lnTo>
              <a:lnTo>
                <a:pt x="257545" y="1642177"/>
              </a:lnTo>
              <a:lnTo>
                <a:pt x="512351" y="1642177"/>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D2438F07-973D-43F4-BC71-46541F472DCA}">
      <dsp:nvSpPr>
        <dsp:cNvPr id="0" name=""/>
        <dsp:cNvSpPr/>
      </dsp:nvSpPr>
      <dsp:spPr>
        <a:xfrm>
          <a:off x="2548059" y="2533333"/>
          <a:ext cx="512351" cy="546511"/>
        </a:xfrm>
        <a:custGeom>
          <a:avLst/>
          <a:gdLst/>
          <a:ahLst/>
          <a:cxnLst/>
          <a:rect l="0" t="0" r="0" b="0"/>
          <a:pathLst>
            <a:path>
              <a:moveTo>
                <a:pt x="0" y="0"/>
              </a:moveTo>
              <a:lnTo>
                <a:pt x="257545" y="0"/>
              </a:lnTo>
              <a:lnTo>
                <a:pt x="257545" y="546511"/>
              </a:lnTo>
              <a:lnTo>
                <a:pt x="512351" y="546511"/>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60C337D8-560F-426D-A399-A708AA5FCF66}">
      <dsp:nvSpPr>
        <dsp:cNvPr id="0" name=""/>
        <dsp:cNvSpPr/>
      </dsp:nvSpPr>
      <dsp:spPr>
        <a:xfrm>
          <a:off x="2548059" y="1984179"/>
          <a:ext cx="512351" cy="549154"/>
        </a:xfrm>
        <a:custGeom>
          <a:avLst/>
          <a:gdLst/>
          <a:ahLst/>
          <a:cxnLst/>
          <a:rect l="0" t="0" r="0" b="0"/>
          <a:pathLst>
            <a:path>
              <a:moveTo>
                <a:pt x="0" y="549154"/>
              </a:moveTo>
              <a:lnTo>
                <a:pt x="257545" y="549154"/>
              </a:lnTo>
              <a:lnTo>
                <a:pt x="257545" y="0"/>
              </a:lnTo>
              <a:lnTo>
                <a:pt x="512351" y="0"/>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2D4E5864-2B98-4349-96F6-7C8DFEF02382}">
      <dsp:nvSpPr>
        <dsp:cNvPr id="0" name=""/>
        <dsp:cNvSpPr/>
      </dsp:nvSpPr>
      <dsp:spPr>
        <a:xfrm>
          <a:off x="2548059" y="888514"/>
          <a:ext cx="512351" cy="1644819"/>
        </a:xfrm>
        <a:custGeom>
          <a:avLst/>
          <a:gdLst/>
          <a:ahLst/>
          <a:cxnLst/>
          <a:rect l="0" t="0" r="0" b="0"/>
          <a:pathLst>
            <a:path>
              <a:moveTo>
                <a:pt x="0" y="1644819"/>
              </a:moveTo>
              <a:lnTo>
                <a:pt x="257545" y="1644819"/>
              </a:lnTo>
              <a:lnTo>
                <a:pt x="257545" y="0"/>
              </a:lnTo>
              <a:lnTo>
                <a:pt x="512351" y="0"/>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83893CA0-5231-4B01-9C70-E342EC5F8ACD}">
      <dsp:nvSpPr>
        <dsp:cNvPr id="0" name=""/>
        <dsp:cNvSpPr/>
      </dsp:nvSpPr>
      <dsp:spPr>
        <a:xfrm>
          <a:off x="0" y="2144754"/>
          <a:ext cx="2548059" cy="777158"/>
        </a:xfrm>
        <a:prstGeom prst="roundRect">
          <a:avLst/>
        </a:prstGeom>
        <a:solidFill>
          <a:srgbClr val="F5EFEB"/>
        </a:solidFill>
        <a:ln w="19050" cap="flat" cmpd="sng" algn="ctr">
          <a:solidFill>
            <a:srgbClr val="FF4D3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Without </a:t>
          </a:r>
          <a:br>
            <a:rPr lang="en-US" sz="1400" kern="1200" dirty="0"/>
          </a:br>
          <a:r>
            <a:rPr lang="en-US" sz="1400" kern="1200" dirty="0"/>
            <a:t>employee’s consent</a:t>
          </a:r>
          <a:endParaRPr lang="ru-RU" sz="1400" kern="1200" dirty="0"/>
        </a:p>
      </dsp:txBody>
      <dsp:txXfrm>
        <a:off x="37938" y="2182692"/>
        <a:ext cx="2472183" cy="701282"/>
      </dsp:txXfrm>
    </dsp:sp>
    <dsp:sp modelId="{E37F279E-BC61-4BFE-A506-61402E1704F4}">
      <dsp:nvSpPr>
        <dsp:cNvPr id="0" name=""/>
        <dsp:cNvSpPr/>
      </dsp:nvSpPr>
      <dsp:spPr>
        <a:xfrm>
          <a:off x="3060411" y="499934"/>
          <a:ext cx="2548059" cy="777158"/>
        </a:xfrm>
        <a:prstGeom prst="roundRect">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staff redundancy</a:t>
          </a:r>
          <a:endParaRPr lang="ru-RU" sz="1400" kern="1200" dirty="0"/>
        </a:p>
      </dsp:txBody>
      <dsp:txXfrm>
        <a:off x="3098349" y="537872"/>
        <a:ext cx="2472183" cy="701282"/>
      </dsp:txXfrm>
    </dsp:sp>
    <dsp:sp modelId="{F50F998D-F070-408A-8E6C-1A58AB670157}">
      <dsp:nvSpPr>
        <dsp:cNvPr id="0" name=""/>
        <dsp:cNvSpPr/>
      </dsp:nvSpPr>
      <dsp:spPr>
        <a:xfrm>
          <a:off x="3060411" y="1595600"/>
          <a:ext cx="2548059" cy="777158"/>
        </a:xfrm>
        <a:prstGeom prst="roundRect">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transfer to another work for up to three months</a:t>
          </a:r>
          <a:endParaRPr lang="ru-RU" sz="1400" kern="1200" dirty="0"/>
        </a:p>
      </dsp:txBody>
      <dsp:txXfrm>
        <a:off x="3098349" y="1633538"/>
        <a:ext cx="2472183" cy="701282"/>
      </dsp:txXfrm>
    </dsp:sp>
    <dsp:sp modelId="{6F61F2D4-4B0B-4D57-B3BD-1A58E18D1ECD}">
      <dsp:nvSpPr>
        <dsp:cNvPr id="0" name=""/>
        <dsp:cNvSpPr/>
      </dsp:nvSpPr>
      <dsp:spPr>
        <a:xfrm>
          <a:off x="3060411" y="2691266"/>
          <a:ext cx="2548059" cy="777158"/>
        </a:xfrm>
        <a:prstGeom prst="roundRect">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downtime, liquidation</a:t>
          </a:r>
          <a:endParaRPr lang="ru-RU" sz="1400" kern="1200" dirty="0"/>
        </a:p>
      </dsp:txBody>
      <dsp:txXfrm>
        <a:off x="3098349" y="2729204"/>
        <a:ext cx="2472183" cy="701282"/>
      </dsp:txXfrm>
    </dsp:sp>
    <dsp:sp modelId="{6D4CC6AB-DFB5-40B0-A942-E2C2ABDB1CF2}">
      <dsp:nvSpPr>
        <dsp:cNvPr id="0" name=""/>
        <dsp:cNvSpPr/>
      </dsp:nvSpPr>
      <dsp:spPr>
        <a:xfrm>
          <a:off x="3060411" y="3786931"/>
          <a:ext cx="2548059" cy="777158"/>
        </a:xfrm>
        <a:prstGeom prst="flowChartAlternateProcess">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suspension from work</a:t>
          </a:r>
          <a:endParaRPr lang="ru-RU" sz="1400" kern="1200" dirty="0"/>
        </a:p>
      </dsp:txBody>
      <dsp:txXfrm>
        <a:off x="3098348" y="3824868"/>
        <a:ext cx="2472185" cy="70128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D27D8-64F1-4292-A5FE-826507F09705}">
      <dsp:nvSpPr>
        <dsp:cNvPr id="0" name=""/>
        <dsp:cNvSpPr/>
      </dsp:nvSpPr>
      <dsp:spPr>
        <a:xfrm>
          <a:off x="0" y="297230"/>
          <a:ext cx="3016594" cy="1809956"/>
        </a:xfrm>
        <a:prstGeom prst="roundRect">
          <a:avLst/>
        </a:prstGeom>
        <a:solidFill>
          <a:schemeClr val="lt1"/>
        </a:solidFill>
        <a:ln w="19050" cap="flat" cmpd="sng" algn="ctr">
          <a:solidFill>
            <a:srgbClr val="FF6751"/>
          </a:solidFill>
          <a:prstDash val="solid"/>
          <a:headEnd type="none" w="med" len="med"/>
          <a:tailEnd type="none" w="med" len="me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cap="none" spc="0" dirty="0">
              <a:ln w="0"/>
              <a:solidFill>
                <a:schemeClr val="tx1"/>
              </a:solidFill>
              <a:effectLst/>
              <a:latin typeface="+mn-lt"/>
            </a:rPr>
            <a:t>Salary, bonus &amp; additional payments</a:t>
          </a:r>
          <a:endParaRPr lang="ru-RU" sz="1800" b="0" kern="1200" cap="none" spc="0" dirty="0">
            <a:ln w="0"/>
            <a:solidFill>
              <a:schemeClr val="tx1"/>
            </a:solidFill>
            <a:effectLst/>
            <a:latin typeface="+mn-lt"/>
          </a:endParaRPr>
        </a:p>
      </dsp:txBody>
      <dsp:txXfrm>
        <a:off x="88355" y="385585"/>
        <a:ext cx="2839884" cy="1633246"/>
      </dsp:txXfrm>
    </dsp:sp>
    <dsp:sp modelId="{1669402C-E614-44B6-9F5F-E65A3427849C}">
      <dsp:nvSpPr>
        <dsp:cNvPr id="0" name=""/>
        <dsp:cNvSpPr/>
      </dsp:nvSpPr>
      <dsp:spPr>
        <a:xfrm>
          <a:off x="3318253" y="297230"/>
          <a:ext cx="3016594" cy="1809956"/>
        </a:xfrm>
        <a:prstGeom prst="flowChartAlternateProcess">
          <a:avLst/>
        </a:prstGeom>
        <a:solidFill>
          <a:schemeClr val="lt1"/>
        </a:solidFill>
        <a:ln w="19050" cap="flat" cmpd="sng" algn="ctr">
          <a:solidFill>
            <a:srgbClr val="FF6751"/>
          </a:solidFill>
          <a:prstDash val="solid"/>
          <a:headEnd type="none" w="med" len="med"/>
          <a:tailEnd type="none" w="med" len="me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latin typeface="+mn-lt"/>
              <a:ea typeface="Calibri" panose="020F0502020204030204" pitchFamily="34" charset="0"/>
              <a:cs typeface="Tahoma" panose="020B0604030504040204" pitchFamily="34" charset="0"/>
            </a:rPr>
            <a:t>Severances</a:t>
          </a:r>
          <a:endParaRPr lang="ru-RU" sz="1800" b="0" kern="1200" cap="none" spc="0" dirty="0">
            <a:ln w="0"/>
            <a:solidFill>
              <a:schemeClr val="tx1"/>
            </a:solidFill>
            <a:effectLst/>
            <a:latin typeface="+mn-lt"/>
          </a:endParaRPr>
        </a:p>
      </dsp:txBody>
      <dsp:txXfrm>
        <a:off x="3406606" y="385583"/>
        <a:ext cx="2839888" cy="1633250"/>
      </dsp:txXfrm>
    </dsp:sp>
    <dsp:sp modelId="{484E88CB-4EF8-46C6-8D98-115B43BFFD6C}">
      <dsp:nvSpPr>
        <dsp:cNvPr id="0" name=""/>
        <dsp:cNvSpPr/>
      </dsp:nvSpPr>
      <dsp:spPr>
        <a:xfrm>
          <a:off x="6636507" y="297230"/>
          <a:ext cx="3016594" cy="1809956"/>
        </a:xfrm>
        <a:prstGeom prst="flowChartAlternateProcess">
          <a:avLst/>
        </a:prstGeom>
        <a:solidFill>
          <a:schemeClr val="lt1"/>
        </a:solidFill>
        <a:ln w="19050" cap="flat" cmpd="sng" algn="ctr">
          <a:solidFill>
            <a:srgbClr val="FF6751"/>
          </a:solidFill>
          <a:prstDash val="solid"/>
          <a:headEnd type="none" w="med" len="med"/>
          <a:tailEnd type="none" w="med" len="me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cap="none" spc="0" dirty="0">
              <a:ln w="0"/>
              <a:solidFill>
                <a:schemeClr val="tx1"/>
              </a:solidFill>
              <a:effectLst/>
              <a:latin typeface="+mn-lt"/>
              <a:cs typeface="Tahoma" panose="020B0604030504040204" pitchFamily="34" charset="0"/>
            </a:rPr>
            <a:t>State guarantees</a:t>
          </a:r>
          <a:r>
            <a:rPr lang="ru-RU" sz="1800" b="0" kern="1200" cap="none" spc="0" dirty="0">
              <a:ln w="0"/>
              <a:solidFill>
                <a:schemeClr val="tx1"/>
              </a:solidFill>
              <a:effectLst/>
              <a:latin typeface="+mn-lt"/>
              <a:cs typeface="Tahoma" panose="020B0604030504040204" pitchFamily="34" charset="0"/>
            </a:rPr>
            <a:t> </a:t>
          </a:r>
          <a:br>
            <a:rPr lang="en-US" sz="1800" b="0" kern="1200" cap="none" spc="0" dirty="0">
              <a:ln w="0"/>
              <a:solidFill>
                <a:schemeClr val="tx1"/>
              </a:solidFill>
              <a:effectLst/>
              <a:latin typeface="+mn-lt"/>
              <a:cs typeface="Tahoma" panose="020B0604030504040204" pitchFamily="34" charset="0"/>
            </a:rPr>
          </a:br>
          <a:r>
            <a:rPr lang="ru-RU" sz="1800" b="0" kern="1200" cap="none" spc="0" dirty="0">
              <a:ln w="0"/>
              <a:solidFill>
                <a:schemeClr val="tx1"/>
              </a:solidFill>
              <a:effectLst/>
              <a:latin typeface="+mn-lt"/>
              <a:cs typeface="Tahoma" panose="020B0604030504040204" pitchFamily="34" charset="0"/>
            </a:rPr>
            <a:t>(</a:t>
          </a:r>
          <a:r>
            <a:rPr lang="en-US" sz="1800" b="0" kern="1200" cap="none" spc="0" dirty="0">
              <a:ln w="0"/>
              <a:solidFill>
                <a:schemeClr val="tx1"/>
              </a:solidFill>
              <a:effectLst/>
              <a:latin typeface="+mn-lt"/>
              <a:cs typeface="Tahoma" panose="020B0604030504040204" pitchFamily="34" charset="0"/>
            </a:rPr>
            <a:t>minimum salary</a:t>
          </a:r>
          <a:r>
            <a:rPr lang="ru-RU" sz="1800" b="0" kern="1200" cap="none" spc="0" dirty="0">
              <a:ln w="0"/>
              <a:solidFill>
                <a:schemeClr val="tx1"/>
              </a:solidFill>
              <a:effectLst/>
              <a:latin typeface="+mn-lt"/>
              <a:cs typeface="Tahoma" panose="020B0604030504040204" pitchFamily="34" charset="0"/>
            </a:rPr>
            <a:t>)</a:t>
          </a:r>
          <a:endParaRPr lang="ru-RU" sz="1800" b="0" kern="1200" cap="none" spc="0" dirty="0">
            <a:ln w="0"/>
            <a:solidFill>
              <a:schemeClr val="tx1"/>
            </a:solidFill>
            <a:effectLst/>
            <a:latin typeface="+mn-lt"/>
          </a:endParaRPr>
        </a:p>
      </dsp:txBody>
      <dsp:txXfrm>
        <a:off x="6724860" y="385583"/>
        <a:ext cx="2839888" cy="1633250"/>
      </dsp:txXfrm>
    </dsp:sp>
    <dsp:sp modelId="{3A9D9342-C563-44FE-80B8-DEE3BEFD1FDA}">
      <dsp:nvSpPr>
        <dsp:cNvPr id="0" name=""/>
        <dsp:cNvSpPr/>
      </dsp:nvSpPr>
      <dsp:spPr>
        <a:xfrm>
          <a:off x="1659126" y="2408846"/>
          <a:ext cx="3016594" cy="1809956"/>
        </a:xfrm>
        <a:prstGeom prst="flowChartAlternateProcess">
          <a:avLst/>
        </a:prstGeom>
        <a:solidFill>
          <a:schemeClr val="lt1"/>
        </a:solidFill>
        <a:ln w="19050" cap="flat" cmpd="sng" algn="ctr">
          <a:solidFill>
            <a:srgbClr val="FF6751"/>
          </a:solidFill>
          <a:prstDash val="solid"/>
          <a:headEnd type="none" w="med" len="med"/>
          <a:tailEnd type="none" w="med" len="me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err="1">
              <a:effectLst/>
              <a:latin typeface="+mn-lt"/>
              <a:ea typeface="Calibri" panose="020F0502020204030204" pitchFamily="34" charset="0"/>
              <a:cs typeface="Tahoma" panose="020B0604030504040204" pitchFamily="34" charset="0"/>
            </a:rPr>
            <a:t>Labour</a:t>
          </a:r>
          <a:r>
            <a:rPr lang="en-US" sz="1800" b="0" kern="1200" dirty="0">
              <a:effectLst/>
              <a:latin typeface="+mn-lt"/>
              <a:ea typeface="Calibri" panose="020F0502020204030204" pitchFamily="34" charset="0"/>
              <a:cs typeface="Tahoma" panose="020B0604030504040204" pitchFamily="34" charset="0"/>
            </a:rPr>
            <a:t>, social leave</a:t>
          </a:r>
          <a:r>
            <a:rPr lang="ru-RU" sz="1800" b="0" kern="1200" dirty="0">
              <a:effectLst/>
              <a:latin typeface="+mn-lt"/>
              <a:ea typeface="Calibri" panose="020F0502020204030204" pitchFamily="34" charset="0"/>
              <a:cs typeface="Tahoma" panose="020B0604030504040204" pitchFamily="34" charset="0"/>
            </a:rPr>
            <a:t> </a:t>
          </a:r>
          <a:r>
            <a:rPr lang="en-US" sz="1800" b="0" kern="1200" dirty="0">
              <a:effectLst/>
              <a:latin typeface="+mn-lt"/>
              <a:ea typeface="Calibri" panose="020F0502020204030204" pitchFamily="34" charset="0"/>
              <a:cs typeface="Tahoma" panose="020B0604030504040204" pitchFamily="34" charset="0"/>
            </a:rPr>
            <a:t>payments</a:t>
          </a:r>
          <a:endParaRPr lang="ru-RU" sz="1800" b="0" kern="1200" cap="none" spc="0" dirty="0">
            <a:ln w="0"/>
            <a:solidFill>
              <a:schemeClr val="tx1"/>
            </a:solidFill>
            <a:effectLst/>
            <a:latin typeface="+mn-lt"/>
          </a:endParaRPr>
        </a:p>
      </dsp:txBody>
      <dsp:txXfrm>
        <a:off x="1747479" y="2497199"/>
        <a:ext cx="2839888" cy="1633250"/>
      </dsp:txXfrm>
    </dsp:sp>
    <dsp:sp modelId="{078B1331-C016-448F-A388-CBDAB3CA2800}">
      <dsp:nvSpPr>
        <dsp:cNvPr id="0" name=""/>
        <dsp:cNvSpPr/>
      </dsp:nvSpPr>
      <dsp:spPr>
        <a:xfrm>
          <a:off x="4977380" y="2408846"/>
          <a:ext cx="3016594" cy="1809956"/>
        </a:xfrm>
        <a:prstGeom prst="flowChartAlternateProcess">
          <a:avLst/>
        </a:prstGeom>
        <a:solidFill>
          <a:schemeClr val="lt1"/>
        </a:solidFill>
        <a:ln w="19050" cap="flat" cmpd="sng" algn="ctr">
          <a:solidFill>
            <a:srgbClr val="FF6751"/>
          </a:solidFill>
          <a:prstDash val="solid"/>
          <a:headEnd type="none" w="med" len="med"/>
          <a:tailEnd type="none" w="med" len="me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latin typeface="+mn-lt"/>
              <a:ea typeface="Calibri" panose="020F0502020204030204" pitchFamily="34" charset="0"/>
              <a:cs typeface="Tahoma" panose="020B0604030504040204" pitchFamily="34" charset="0"/>
            </a:rPr>
            <a:t>Delays in payroll</a:t>
          </a:r>
          <a:endParaRPr lang="ru-RU" sz="1800" b="0" kern="1200" cap="none" spc="0" dirty="0">
            <a:ln w="0"/>
            <a:solidFill>
              <a:schemeClr val="tx1"/>
            </a:solidFill>
            <a:effectLst/>
            <a:latin typeface="+mn-lt"/>
          </a:endParaRPr>
        </a:p>
      </dsp:txBody>
      <dsp:txXfrm>
        <a:off x="5065733" y="2497199"/>
        <a:ext cx="2839888" cy="163325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BA38F-219E-48C3-9C7C-D7B41BE41ABE}">
      <dsp:nvSpPr>
        <dsp:cNvPr id="0" name=""/>
        <dsp:cNvSpPr/>
      </dsp:nvSpPr>
      <dsp:spPr>
        <a:xfrm>
          <a:off x="2029318" y="1486340"/>
          <a:ext cx="91440" cy="337776"/>
        </a:xfrm>
        <a:custGeom>
          <a:avLst/>
          <a:gdLst/>
          <a:ahLst/>
          <a:cxnLst/>
          <a:rect l="0" t="0" r="0" b="0"/>
          <a:pathLst>
            <a:path>
              <a:moveTo>
                <a:pt x="45720" y="0"/>
              </a:moveTo>
              <a:lnTo>
                <a:pt x="45720" y="337776"/>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A8D1E50F-30A6-45E5-8032-453690F6F330}">
      <dsp:nvSpPr>
        <dsp:cNvPr id="0" name=""/>
        <dsp:cNvSpPr/>
      </dsp:nvSpPr>
      <dsp:spPr>
        <a:xfrm>
          <a:off x="563987" y="478"/>
          <a:ext cx="3022100" cy="1485861"/>
        </a:xfrm>
        <a:prstGeom prst="flowChartAlternateProcess">
          <a:avLst/>
        </a:prstGeom>
        <a:solidFill>
          <a:srgbClr val="F5EFEB"/>
        </a:solidFill>
        <a:ln w="19050" cap="flat" cmpd="sng" algn="ctr">
          <a:solidFill>
            <a:srgbClr val="FF4D3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Outsourcing of functions</a:t>
          </a:r>
          <a:endParaRPr lang="ru-RU" sz="1800" kern="1200" dirty="0"/>
        </a:p>
      </dsp:txBody>
      <dsp:txXfrm>
        <a:off x="636519" y="73010"/>
        <a:ext cx="2877036" cy="1340797"/>
      </dsp:txXfrm>
    </dsp:sp>
    <dsp:sp modelId="{3464C928-988C-4899-89F5-14563E458BC4}">
      <dsp:nvSpPr>
        <dsp:cNvPr id="0" name=""/>
        <dsp:cNvSpPr/>
      </dsp:nvSpPr>
      <dsp:spPr>
        <a:xfrm>
          <a:off x="563987" y="1824116"/>
          <a:ext cx="3022100" cy="1512168"/>
        </a:xfrm>
        <a:prstGeom prst="flowChartAlternateProcess">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by written service/contractor agreement between an employer </a:t>
          </a:r>
          <a:br>
            <a:rPr lang="en-US" sz="1600" kern="1200" dirty="0"/>
          </a:br>
          <a:r>
            <a:rPr lang="en-US" sz="1600" kern="1200" dirty="0"/>
            <a:t>and a service provider</a:t>
          </a:r>
          <a:endParaRPr lang="ru-RU" sz="1600" kern="1200" dirty="0"/>
        </a:p>
      </dsp:txBody>
      <dsp:txXfrm>
        <a:off x="637803" y="1897932"/>
        <a:ext cx="2874468" cy="136453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BA38F-219E-48C3-9C7C-D7B41BE41ABE}">
      <dsp:nvSpPr>
        <dsp:cNvPr id="0" name=""/>
        <dsp:cNvSpPr/>
      </dsp:nvSpPr>
      <dsp:spPr>
        <a:xfrm>
          <a:off x="2029318" y="1486340"/>
          <a:ext cx="91440" cy="337776"/>
        </a:xfrm>
        <a:custGeom>
          <a:avLst/>
          <a:gdLst/>
          <a:ahLst/>
          <a:cxnLst/>
          <a:rect l="0" t="0" r="0" b="0"/>
          <a:pathLst>
            <a:path>
              <a:moveTo>
                <a:pt x="45720" y="0"/>
              </a:moveTo>
              <a:lnTo>
                <a:pt x="45720" y="337776"/>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A8D1E50F-30A6-45E5-8032-453690F6F330}">
      <dsp:nvSpPr>
        <dsp:cNvPr id="0" name=""/>
        <dsp:cNvSpPr/>
      </dsp:nvSpPr>
      <dsp:spPr>
        <a:xfrm>
          <a:off x="563987" y="478"/>
          <a:ext cx="3022100" cy="1485861"/>
        </a:xfrm>
        <a:prstGeom prst="flowChartAlternateProcess">
          <a:avLst/>
        </a:prstGeom>
        <a:solidFill>
          <a:srgbClr val="F5EFEB"/>
        </a:solidFill>
        <a:ln w="19050" cap="flat" cmpd="sng" algn="ctr">
          <a:solidFill>
            <a:srgbClr val="FF4D3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Outstaffing </a:t>
          </a:r>
          <a:br>
            <a:rPr lang="en-US" sz="1800" kern="1200" dirty="0"/>
          </a:br>
          <a:r>
            <a:rPr lang="en-US" sz="1800" kern="1200" dirty="0"/>
            <a:t>(lease of personnel arrangements)</a:t>
          </a:r>
          <a:endParaRPr lang="ru-RU" sz="1800" kern="1200" dirty="0"/>
        </a:p>
      </dsp:txBody>
      <dsp:txXfrm>
        <a:off x="636519" y="73010"/>
        <a:ext cx="2877036" cy="1340797"/>
      </dsp:txXfrm>
    </dsp:sp>
    <dsp:sp modelId="{3464C928-988C-4899-89F5-14563E458BC4}">
      <dsp:nvSpPr>
        <dsp:cNvPr id="0" name=""/>
        <dsp:cNvSpPr/>
      </dsp:nvSpPr>
      <dsp:spPr>
        <a:xfrm>
          <a:off x="563987" y="1824116"/>
          <a:ext cx="3022100" cy="1512168"/>
        </a:xfrm>
        <a:prstGeom prst="flowChartAlternateProcess">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not </a:t>
          </a:r>
          <a:r>
            <a:rPr lang="en-US" sz="1600" kern="1200" dirty="0" err="1"/>
            <a:t>recognised</a:t>
          </a:r>
          <a:r>
            <a:rPr lang="en-US" sz="1600" kern="1200" dirty="0"/>
            <a:t> by the Belarusian law and can possibly be void in Belarus</a:t>
          </a:r>
          <a:endParaRPr lang="ru-RU" sz="1600" kern="1200" dirty="0"/>
        </a:p>
      </dsp:txBody>
      <dsp:txXfrm>
        <a:off x="637803" y="1897932"/>
        <a:ext cx="2874468" cy="13645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C6AA8C-9703-40DC-95E1-4DA99795F6DE}">
      <dsp:nvSpPr>
        <dsp:cNvPr id="0" name=""/>
        <dsp:cNvSpPr/>
      </dsp:nvSpPr>
      <dsp:spPr>
        <a:xfrm>
          <a:off x="2441107" y="1989958"/>
          <a:ext cx="487696" cy="1572822"/>
        </a:xfrm>
        <a:custGeom>
          <a:avLst/>
          <a:gdLst/>
          <a:ahLst/>
          <a:cxnLst/>
          <a:rect l="0" t="0" r="0" b="0"/>
          <a:pathLst>
            <a:path>
              <a:moveTo>
                <a:pt x="0" y="0"/>
              </a:moveTo>
              <a:lnTo>
                <a:pt x="243848" y="0"/>
              </a:lnTo>
              <a:lnTo>
                <a:pt x="243848" y="1572822"/>
              </a:lnTo>
              <a:lnTo>
                <a:pt x="487696" y="1572822"/>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D2438F07-973D-43F4-BC71-46541F472DCA}">
      <dsp:nvSpPr>
        <dsp:cNvPr id="0" name=""/>
        <dsp:cNvSpPr/>
      </dsp:nvSpPr>
      <dsp:spPr>
        <a:xfrm>
          <a:off x="2441107" y="1989958"/>
          <a:ext cx="487696" cy="524274"/>
        </a:xfrm>
        <a:custGeom>
          <a:avLst/>
          <a:gdLst/>
          <a:ahLst/>
          <a:cxnLst/>
          <a:rect l="0" t="0" r="0" b="0"/>
          <a:pathLst>
            <a:path>
              <a:moveTo>
                <a:pt x="0" y="0"/>
              </a:moveTo>
              <a:lnTo>
                <a:pt x="243848" y="0"/>
              </a:lnTo>
              <a:lnTo>
                <a:pt x="243848" y="524274"/>
              </a:lnTo>
              <a:lnTo>
                <a:pt x="487696" y="524274"/>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60C337D8-560F-426D-A399-A708AA5FCF66}">
      <dsp:nvSpPr>
        <dsp:cNvPr id="0" name=""/>
        <dsp:cNvSpPr/>
      </dsp:nvSpPr>
      <dsp:spPr>
        <a:xfrm>
          <a:off x="2441107" y="1465684"/>
          <a:ext cx="487696" cy="524274"/>
        </a:xfrm>
        <a:custGeom>
          <a:avLst/>
          <a:gdLst/>
          <a:ahLst/>
          <a:cxnLst/>
          <a:rect l="0" t="0" r="0" b="0"/>
          <a:pathLst>
            <a:path>
              <a:moveTo>
                <a:pt x="0" y="524274"/>
              </a:moveTo>
              <a:lnTo>
                <a:pt x="243848" y="524274"/>
              </a:lnTo>
              <a:lnTo>
                <a:pt x="243848" y="0"/>
              </a:lnTo>
              <a:lnTo>
                <a:pt x="487696" y="0"/>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2D4E5864-2B98-4349-96F6-7C8DFEF02382}">
      <dsp:nvSpPr>
        <dsp:cNvPr id="0" name=""/>
        <dsp:cNvSpPr/>
      </dsp:nvSpPr>
      <dsp:spPr>
        <a:xfrm>
          <a:off x="2441107" y="417135"/>
          <a:ext cx="487696" cy="1572822"/>
        </a:xfrm>
        <a:custGeom>
          <a:avLst/>
          <a:gdLst/>
          <a:ahLst/>
          <a:cxnLst/>
          <a:rect l="0" t="0" r="0" b="0"/>
          <a:pathLst>
            <a:path>
              <a:moveTo>
                <a:pt x="0" y="1572822"/>
              </a:moveTo>
              <a:lnTo>
                <a:pt x="243848" y="1572822"/>
              </a:lnTo>
              <a:lnTo>
                <a:pt x="243848" y="0"/>
              </a:lnTo>
              <a:lnTo>
                <a:pt x="487696" y="0"/>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83893CA0-5231-4B01-9C70-E342EC5F8ACD}">
      <dsp:nvSpPr>
        <dsp:cNvPr id="0" name=""/>
        <dsp:cNvSpPr/>
      </dsp:nvSpPr>
      <dsp:spPr>
        <a:xfrm>
          <a:off x="2622" y="1618089"/>
          <a:ext cx="2438484" cy="743737"/>
        </a:xfrm>
        <a:prstGeom prst="roundRect">
          <a:avLst/>
        </a:prstGeom>
        <a:solidFill>
          <a:srgbClr val="F5EFEB"/>
        </a:solidFill>
        <a:ln w="19050" cap="flat" cmpd="sng" algn="ctr">
          <a:solidFill>
            <a:srgbClr val="FF4D3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With employee’s consent</a:t>
          </a:r>
          <a:endParaRPr lang="ru-RU" sz="1400" kern="1200" dirty="0"/>
        </a:p>
      </dsp:txBody>
      <dsp:txXfrm>
        <a:off x="38928" y="1654395"/>
        <a:ext cx="2365872" cy="671125"/>
      </dsp:txXfrm>
    </dsp:sp>
    <dsp:sp modelId="{E37F279E-BC61-4BFE-A506-61402E1704F4}">
      <dsp:nvSpPr>
        <dsp:cNvPr id="0" name=""/>
        <dsp:cNvSpPr/>
      </dsp:nvSpPr>
      <dsp:spPr>
        <a:xfrm>
          <a:off x="2928803" y="45266"/>
          <a:ext cx="2438484" cy="743737"/>
        </a:xfrm>
        <a:prstGeom prst="roundRect">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transfer to remote work</a:t>
          </a:r>
          <a:endParaRPr lang="ru-RU" sz="1400" kern="1200" dirty="0"/>
        </a:p>
      </dsp:txBody>
      <dsp:txXfrm>
        <a:off x="2965109" y="81572"/>
        <a:ext cx="2365872" cy="671125"/>
      </dsp:txXfrm>
    </dsp:sp>
    <dsp:sp modelId="{F50F998D-F070-408A-8E6C-1A58AB670157}">
      <dsp:nvSpPr>
        <dsp:cNvPr id="0" name=""/>
        <dsp:cNvSpPr/>
      </dsp:nvSpPr>
      <dsp:spPr>
        <a:xfrm>
          <a:off x="2928803" y="1093815"/>
          <a:ext cx="2438484" cy="743737"/>
        </a:xfrm>
        <a:prstGeom prst="roundRect">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reducing working hours</a:t>
          </a:r>
          <a:endParaRPr lang="ru-RU" sz="1400" kern="1200" dirty="0"/>
        </a:p>
      </dsp:txBody>
      <dsp:txXfrm>
        <a:off x="2965109" y="1130121"/>
        <a:ext cx="2365872" cy="671125"/>
      </dsp:txXfrm>
    </dsp:sp>
    <dsp:sp modelId="{6F61F2D4-4B0B-4D57-B3BD-1A58E18D1ECD}">
      <dsp:nvSpPr>
        <dsp:cNvPr id="0" name=""/>
        <dsp:cNvSpPr/>
      </dsp:nvSpPr>
      <dsp:spPr>
        <a:xfrm>
          <a:off x="2928803" y="2142363"/>
          <a:ext cx="2438484" cy="743737"/>
        </a:xfrm>
        <a:prstGeom prst="roundRect">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transfer to another work (position)</a:t>
          </a:r>
          <a:endParaRPr lang="ru-RU" sz="1400" kern="1200" dirty="0"/>
        </a:p>
      </dsp:txBody>
      <dsp:txXfrm>
        <a:off x="2965109" y="2178669"/>
        <a:ext cx="2365872" cy="671125"/>
      </dsp:txXfrm>
    </dsp:sp>
    <dsp:sp modelId="{91F5E65E-36B9-45C6-BCAA-AA16770C6D1E}">
      <dsp:nvSpPr>
        <dsp:cNvPr id="0" name=""/>
        <dsp:cNvSpPr/>
      </dsp:nvSpPr>
      <dsp:spPr>
        <a:xfrm>
          <a:off x="2928803" y="3190912"/>
          <a:ext cx="2438484" cy="743737"/>
        </a:xfrm>
        <a:prstGeom prst="roundRect">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granting paid/unpaid leave</a:t>
          </a:r>
          <a:endParaRPr lang="ru-RU" sz="1400" kern="1200" dirty="0"/>
        </a:p>
      </dsp:txBody>
      <dsp:txXfrm>
        <a:off x="2965109" y="3227218"/>
        <a:ext cx="2365872" cy="6711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E731B-D27A-43F5-AE85-A667D6ED6113}">
      <dsp:nvSpPr>
        <dsp:cNvPr id="0" name=""/>
        <dsp:cNvSpPr/>
      </dsp:nvSpPr>
      <dsp:spPr>
        <a:xfrm>
          <a:off x="2508392" y="2533308"/>
          <a:ext cx="547224" cy="2148800"/>
        </a:xfrm>
        <a:custGeom>
          <a:avLst/>
          <a:gdLst/>
          <a:ahLst/>
          <a:cxnLst/>
          <a:rect l="0" t="0" r="0" b="0"/>
          <a:pathLst>
            <a:path>
              <a:moveTo>
                <a:pt x="0" y="0"/>
              </a:moveTo>
              <a:lnTo>
                <a:pt x="297213" y="0"/>
              </a:lnTo>
              <a:lnTo>
                <a:pt x="297213" y="2148800"/>
              </a:lnTo>
              <a:lnTo>
                <a:pt x="547224" y="2148800"/>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29E24F98-077E-48EF-AAA6-C042CFE83E03}">
      <dsp:nvSpPr>
        <dsp:cNvPr id="0" name=""/>
        <dsp:cNvSpPr/>
      </dsp:nvSpPr>
      <dsp:spPr>
        <a:xfrm>
          <a:off x="2508392" y="2533308"/>
          <a:ext cx="547224" cy="1073751"/>
        </a:xfrm>
        <a:custGeom>
          <a:avLst/>
          <a:gdLst/>
          <a:ahLst/>
          <a:cxnLst/>
          <a:rect l="0" t="0" r="0" b="0"/>
          <a:pathLst>
            <a:path>
              <a:moveTo>
                <a:pt x="0" y="0"/>
              </a:moveTo>
              <a:lnTo>
                <a:pt x="297213" y="0"/>
              </a:lnTo>
              <a:lnTo>
                <a:pt x="297213" y="1073751"/>
              </a:lnTo>
              <a:lnTo>
                <a:pt x="547224" y="1073751"/>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D2438F07-973D-43F4-BC71-46541F472DCA}">
      <dsp:nvSpPr>
        <dsp:cNvPr id="0" name=""/>
        <dsp:cNvSpPr/>
      </dsp:nvSpPr>
      <dsp:spPr>
        <a:xfrm>
          <a:off x="2508392" y="2486292"/>
          <a:ext cx="547224" cy="91440"/>
        </a:xfrm>
        <a:custGeom>
          <a:avLst/>
          <a:gdLst/>
          <a:ahLst/>
          <a:cxnLst/>
          <a:rect l="0" t="0" r="0" b="0"/>
          <a:pathLst>
            <a:path>
              <a:moveTo>
                <a:pt x="0" y="47016"/>
              </a:moveTo>
              <a:lnTo>
                <a:pt x="297213" y="47016"/>
              </a:lnTo>
              <a:lnTo>
                <a:pt x="297213" y="45720"/>
              </a:lnTo>
              <a:lnTo>
                <a:pt x="547224" y="45720"/>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60C337D8-560F-426D-A399-A708AA5FCF66}">
      <dsp:nvSpPr>
        <dsp:cNvPr id="0" name=""/>
        <dsp:cNvSpPr/>
      </dsp:nvSpPr>
      <dsp:spPr>
        <a:xfrm>
          <a:off x="2508392" y="1456964"/>
          <a:ext cx="547224" cy="1076344"/>
        </a:xfrm>
        <a:custGeom>
          <a:avLst/>
          <a:gdLst/>
          <a:ahLst/>
          <a:cxnLst/>
          <a:rect l="0" t="0" r="0" b="0"/>
          <a:pathLst>
            <a:path>
              <a:moveTo>
                <a:pt x="0" y="1076344"/>
              </a:moveTo>
              <a:lnTo>
                <a:pt x="297213" y="1076344"/>
              </a:lnTo>
              <a:lnTo>
                <a:pt x="297213" y="0"/>
              </a:lnTo>
              <a:lnTo>
                <a:pt x="547224" y="0"/>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2D4E5864-2B98-4349-96F6-7C8DFEF02382}">
      <dsp:nvSpPr>
        <dsp:cNvPr id="0" name=""/>
        <dsp:cNvSpPr/>
      </dsp:nvSpPr>
      <dsp:spPr>
        <a:xfrm>
          <a:off x="2508392" y="381915"/>
          <a:ext cx="547224" cy="2151392"/>
        </a:xfrm>
        <a:custGeom>
          <a:avLst/>
          <a:gdLst/>
          <a:ahLst/>
          <a:cxnLst/>
          <a:rect l="0" t="0" r="0" b="0"/>
          <a:pathLst>
            <a:path>
              <a:moveTo>
                <a:pt x="0" y="2151392"/>
              </a:moveTo>
              <a:lnTo>
                <a:pt x="297213" y="2151392"/>
              </a:lnTo>
              <a:lnTo>
                <a:pt x="297213" y="0"/>
              </a:lnTo>
              <a:lnTo>
                <a:pt x="547224" y="0"/>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83893CA0-5231-4B01-9C70-E342EC5F8ACD}">
      <dsp:nvSpPr>
        <dsp:cNvPr id="0" name=""/>
        <dsp:cNvSpPr/>
      </dsp:nvSpPr>
      <dsp:spPr>
        <a:xfrm>
          <a:off x="8279" y="2152041"/>
          <a:ext cx="2500112" cy="762534"/>
        </a:xfrm>
        <a:prstGeom prst="roundRect">
          <a:avLst/>
        </a:prstGeom>
        <a:solidFill>
          <a:srgbClr val="F5EFEB"/>
        </a:solidFill>
        <a:ln w="19050" cap="flat" cmpd="sng" algn="ctr">
          <a:solidFill>
            <a:srgbClr val="FF4D3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Without </a:t>
          </a:r>
          <a:br>
            <a:rPr lang="en-US" sz="1400" kern="1200" dirty="0"/>
          </a:br>
          <a:r>
            <a:rPr lang="en-US" sz="1400" kern="1200" dirty="0"/>
            <a:t>employee’s consent</a:t>
          </a:r>
          <a:endParaRPr lang="ru-RU" sz="1400" kern="1200" dirty="0"/>
        </a:p>
      </dsp:txBody>
      <dsp:txXfrm>
        <a:off x="45503" y="2189265"/>
        <a:ext cx="2425664" cy="688086"/>
      </dsp:txXfrm>
    </dsp:sp>
    <dsp:sp modelId="{E37F279E-BC61-4BFE-A506-61402E1704F4}">
      <dsp:nvSpPr>
        <dsp:cNvPr id="0" name=""/>
        <dsp:cNvSpPr/>
      </dsp:nvSpPr>
      <dsp:spPr>
        <a:xfrm>
          <a:off x="3055616" y="648"/>
          <a:ext cx="2500112" cy="762534"/>
        </a:xfrm>
        <a:prstGeom prst="roundRect">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staff redundancy</a:t>
          </a:r>
          <a:endParaRPr lang="ru-RU" sz="1400" kern="1200" dirty="0"/>
        </a:p>
      </dsp:txBody>
      <dsp:txXfrm>
        <a:off x="3092840" y="37872"/>
        <a:ext cx="2425664" cy="688086"/>
      </dsp:txXfrm>
    </dsp:sp>
    <dsp:sp modelId="{F50F998D-F070-408A-8E6C-1A58AB670157}">
      <dsp:nvSpPr>
        <dsp:cNvPr id="0" name=""/>
        <dsp:cNvSpPr/>
      </dsp:nvSpPr>
      <dsp:spPr>
        <a:xfrm>
          <a:off x="3055616" y="1075697"/>
          <a:ext cx="2500112" cy="762534"/>
        </a:xfrm>
        <a:prstGeom prst="roundRect">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downtime </a:t>
          </a:r>
          <a:endParaRPr lang="ru-RU" sz="1400" kern="1200" dirty="0"/>
        </a:p>
      </dsp:txBody>
      <dsp:txXfrm>
        <a:off x="3092840" y="1112921"/>
        <a:ext cx="2425664" cy="688086"/>
      </dsp:txXfrm>
    </dsp:sp>
    <dsp:sp modelId="{6F61F2D4-4B0B-4D57-B3BD-1A58E18D1ECD}">
      <dsp:nvSpPr>
        <dsp:cNvPr id="0" name=""/>
        <dsp:cNvSpPr/>
      </dsp:nvSpPr>
      <dsp:spPr>
        <a:xfrm>
          <a:off x="3055616" y="2150745"/>
          <a:ext cx="2500112" cy="762534"/>
        </a:xfrm>
        <a:prstGeom prst="roundRect">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liquidation</a:t>
          </a:r>
          <a:endParaRPr lang="ru-RU" sz="1400" kern="1200" dirty="0"/>
        </a:p>
      </dsp:txBody>
      <dsp:txXfrm>
        <a:off x="3092840" y="2187969"/>
        <a:ext cx="2425664" cy="688086"/>
      </dsp:txXfrm>
    </dsp:sp>
    <dsp:sp modelId="{09EA1717-3738-4547-84F9-5AADD6739A05}">
      <dsp:nvSpPr>
        <dsp:cNvPr id="0" name=""/>
        <dsp:cNvSpPr/>
      </dsp:nvSpPr>
      <dsp:spPr>
        <a:xfrm>
          <a:off x="3055616" y="3225793"/>
          <a:ext cx="2500112" cy="762534"/>
        </a:xfrm>
        <a:prstGeom prst="roundRect">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unilateral change of </a:t>
          </a:r>
          <a:br>
            <a:rPr lang="en-US" sz="1400" kern="1200" dirty="0"/>
          </a:br>
          <a:r>
            <a:rPr lang="en-US" sz="1400" kern="1200" dirty="0"/>
            <a:t>essential terms of work </a:t>
          </a:r>
          <a:br>
            <a:rPr lang="en-US" sz="1400" kern="1200" dirty="0"/>
          </a:br>
          <a:r>
            <a:rPr lang="en-US" sz="1400" kern="1200" dirty="0"/>
            <a:t>due to organizational reasons</a:t>
          </a:r>
          <a:endParaRPr lang="ru-RU" sz="1400" kern="1200" dirty="0"/>
        </a:p>
      </dsp:txBody>
      <dsp:txXfrm>
        <a:off x="3092840" y="3263017"/>
        <a:ext cx="2425664" cy="688086"/>
      </dsp:txXfrm>
    </dsp:sp>
    <dsp:sp modelId="{6D4CC6AB-DFB5-40B0-A942-E2C2ABDB1CF2}">
      <dsp:nvSpPr>
        <dsp:cNvPr id="0" name=""/>
        <dsp:cNvSpPr/>
      </dsp:nvSpPr>
      <dsp:spPr>
        <a:xfrm>
          <a:off x="3055616" y="4300841"/>
          <a:ext cx="2500112" cy="762534"/>
        </a:xfrm>
        <a:prstGeom prst="flowChartAlternateProcess">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suspension from work</a:t>
          </a:r>
          <a:endParaRPr lang="ru-RU" sz="1400" kern="1200" dirty="0"/>
        </a:p>
      </dsp:txBody>
      <dsp:txXfrm>
        <a:off x="3092839" y="4338064"/>
        <a:ext cx="2425666" cy="6880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D27D8-64F1-4292-A5FE-826507F09705}">
      <dsp:nvSpPr>
        <dsp:cNvPr id="0" name=""/>
        <dsp:cNvSpPr/>
      </dsp:nvSpPr>
      <dsp:spPr>
        <a:xfrm>
          <a:off x="0" y="297230"/>
          <a:ext cx="3016594" cy="1809956"/>
        </a:xfrm>
        <a:prstGeom prst="roundRect">
          <a:avLst/>
        </a:prstGeom>
        <a:solidFill>
          <a:schemeClr val="lt1"/>
        </a:solidFill>
        <a:ln w="19050" cap="flat" cmpd="sng" algn="ctr">
          <a:solidFill>
            <a:srgbClr val="FF6751"/>
          </a:solidFill>
          <a:prstDash val="solid"/>
          <a:headEnd type="none" w="med" len="med"/>
          <a:tailEnd type="none" w="med" len="me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cap="none" spc="0" dirty="0">
              <a:ln w="0"/>
              <a:solidFill>
                <a:schemeClr val="tx1"/>
              </a:solidFill>
              <a:effectLst/>
              <a:latin typeface="+mn-lt"/>
            </a:rPr>
            <a:t>Bonus schemes</a:t>
          </a:r>
          <a:r>
            <a:rPr lang="ru-RU" sz="1800" b="0" kern="1200" cap="none" spc="0" dirty="0">
              <a:ln w="0"/>
              <a:solidFill>
                <a:schemeClr val="tx1"/>
              </a:solidFill>
              <a:effectLst/>
              <a:latin typeface="+mn-lt"/>
            </a:rPr>
            <a:t> </a:t>
          </a:r>
          <a:r>
            <a:rPr lang="en-US" sz="1800" b="0" kern="1200" cap="none" spc="0" dirty="0">
              <a:ln w="0"/>
              <a:solidFill>
                <a:schemeClr val="tx1"/>
              </a:solidFill>
              <a:effectLst/>
              <a:latin typeface="+mn-lt"/>
            </a:rPr>
            <a:t>&amp; additional payments</a:t>
          </a:r>
          <a:endParaRPr lang="ru-RU" sz="1800" b="0" kern="1200" cap="none" spc="0" dirty="0">
            <a:ln w="0"/>
            <a:solidFill>
              <a:schemeClr val="tx1"/>
            </a:solidFill>
            <a:effectLst/>
            <a:latin typeface="+mn-lt"/>
          </a:endParaRPr>
        </a:p>
      </dsp:txBody>
      <dsp:txXfrm>
        <a:off x="88355" y="385585"/>
        <a:ext cx="2839884" cy="1633246"/>
      </dsp:txXfrm>
    </dsp:sp>
    <dsp:sp modelId="{1669402C-E614-44B6-9F5F-E65A3427849C}">
      <dsp:nvSpPr>
        <dsp:cNvPr id="0" name=""/>
        <dsp:cNvSpPr/>
      </dsp:nvSpPr>
      <dsp:spPr>
        <a:xfrm>
          <a:off x="3318253" y="297230"/>
          <a:ext cx="3016594" cy="1809956"/>
        </a:xfrm>
        <a:prstGeom prst="flowChartAlternateProcess">
          <a:avLst/>
        </a:prstGeom>
        <a:solidFill>
          <a:schemeClr val="lt1"/>
        </a:solidFill>
        <a:ln w="19050" cap="flat" cmpd="sng" algn="ctr">
          <a:solidFill>
            <a:srgbClr val="FF6751"/>
          </a:solidFill>
          <a:prstDash val="solid"/>
          <a:headEnd type="none" w="med" len="med"/>
          <a:tailEnd type="none" w="med" len="me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latin typeface="+mn-lt"/>
              <a:ea typeface="Calibri" panose="020F0502020204030204" pitchFamily="34" charset="0"/>
              <a:cs typeface="Tahoma" panose="020B0604030504040204" pitchFamily="34" charset="0"/>
            </a:rPr>
            <a:t>Severances</a:t>
          </a:r>
          <a:endParaRPr lang="ru-RU" sz="1800" b="0" kern="1200" cap="none" spc="0" dirty="0">
            <a:ln w="0"/>
            <a:solidFill>
              <a:schemeClr val="tx1"/>
            </a:solidFill>
            <a:effectLst/>
            <a:latin typeface="+mn-lt"/>
          </a:endParaRPr>
        </a:p>
      </dsp:txBody>
      <dsp:txXfrm>
        <a:off x="3406606" y="385583"/>
        <a:ext cx="2839888" cy="1633250"/>
      </dsp:txXfrm>
    </dsp:sp>
    <dsp:sp modelId="{484E88CB-4EF8-46C6-8D98-115B43BFFD6C}">
      <dsp:nvSpPr>
        <dsp:cNvPr id="0" name=""/>
        <dsp:cNvSpPr/>
      </dsp:nvSpPr>
      <dsp:spPr>
        <a:xfrm>
          <a:off x="6636507" y="297230"/>
          <a:ext cx="3016594" cy="1809956"/>
        </a:xfrm>
        <a:prstGeom prst="flowChartAlternateProcess">
          <a:avLst/>
        </a:prstGeom>
        <a:solidFill>
          <a:schemeClr val="lt1"/>
        </a:solidFill>
        <a:ln w="19050" cap="flat" cmpd="sng" algn="ctr">
          <a:solidFill>
            <a:srgbClr val="FF6751"/>
          </a:solidFill>
          <a:prstDash val="solid"/>
          <a:headEnd type="none" w="med" len="med"/>
          <a:tailEnd type="none" w="med" len="me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cap="none" spc="0" dirty="0">
              <a:ln w="0"/>
              <a:solidFill>
                <a:schemeClr val="tx1"/>
              </a:solidFill>
              <a:effectLst/>
              <a:latin typeface="+mn-lt"/>
              <a:cs typeface="Tahoma" panose="020B0604030504040204" pitchFamily="34" charset="0"/>
            </a:rPr>
            <a:t>State guarantees</a:t>
          </a:r>
          <a:r>
            <a:rPr lang="ru-RU" sz="1800" b="0" kern="1200" cap="none" spc="0" dirty="0">
              <a:ln w="0"/>
              <a:solidFill>
                <a:schemeClr val="tx1"/>
              </a:solidFill>
              <a:effectLst/>
              <a:latin typeface="+mn-lt"/>
              <a:cs typeface="Tahoma" panose="020B0604030504040204" pitchFamily="34" charset="0"/>
            </a:rPr>
            <a:t> </a:t>
          </a:r>
          <a:br>
            <a:rPr lang="en-US" sz="1800" b="0" kern="1200" cap="none" spc="0" dirty="0">
              <a:ln w="0"/>
              <a:solidFill>
                <a:schemeClr val="tx1"/>
              </a:solidFill>
              <a:effectLst/>
              <a:latin typeface="+mn-lt"/>
              <a:cs typeface="Tahoma" panose="020B0604030504040204" pitchFamily="34" charset="0"/>
            </a:rPr>
          </a:br>
          <a:r>
            <a:rPr lang="ru-RU" sz="1800" b="0" kern="1200" cap="none" spc="0" dirty="0">
              <a:ln w="0"/>
              <a:solidFill>
                <a:schemeClr val="tx1"/>
              </a:solidFill>
              <a:effectLst/>
              <a:latin typeface="+mn-lt"/>
              <a:cs typeface="Tahoma" panose="020B0604030504040204" pitchFamily="34" charset="0"/>
            </a:rPr>
            <a:t>(</a:t>
          </a:r>
          <a:r>
            <a:rPr lang="en-US" sz="1800" b="0" kern="1200" cap="none" spc="0" dirty="0">
              <a:ln w="0"/>
              <a:solidFill>
                <a:schemeClr val="tx1"/>
              </a:solidFill>
              <a:effectLst/>
              <a:latin typeface="+mn-lt"/>
              <a:cs typeface="Tahoma" panose="020B0604030504040204" pitchFamily="34" charset="0"/>
            </a:rPr>
            <a:t>minimum wages</a:t>
          </a:r>
          <a:r>
            <a:rPr lang="ru-RU" sz="1800" b="0" kern="1200" cap="none" spc="0" dirty="0">
              <a:ln w="0"/>
              <a:solidFill>
                <a:schemeClr val="tx1"/>
              </a:solidFill>
              <a:effectLst/>
              <a:latin typeface="+mn-lt"/>
              <a:cs typeface="Tahoma" panose="020B0604030504040204" pitchFamily="34" charset="0"/>
            </a:rPr>
            <a:t>, </a:t>
          </a:r>
          <a:br>
            <a:rPr lang="en-US" sz="1800" b="0" kern="1200" cap="none" spc="0" dirty="0">
              <a:ln w="0"/>
              <a:solidFill>
                <a:schemeClr val="tx1"/>
              </a:solidFill>
              <a:effectLst/>
              <a:latin typeface="+mn-lt"/>
              <a:cs typeface="Tahoma" panose="020B0604030504040204" pitchFamily="34" charset="0"/>
            </a:rPr>
          </a:br>
          <a:r>
            <a:rPr lang="en-US" sz="1800" b="0" kern="1200" cap="none" spc="0" dirty="0">
              <a:ln w="0"/>
              <a:solidFill>
                <a:schemeClr val="tx1"/>
              </a:solidFill>
              <a:effectLst/>
              <a:latin typeface="+mn-lt"/>
              <a:cs typeface="Tahoma" panose="020B0604030504040204" pitchFamily="34" charset="0"/>
            </a:rPr>
            <a:t>northern benefits</a:t>
          </a:r>
          <a:r>
            <a:rPr lang="ru-RU" sz="1800" b="0" kern="1200" cap="none" spc="0" dirty="0">
              <a:ln w="0"/>
              <a:solidFill>
                <a:schemeClr val="tx1"/>
              </a:solidFill>
              <a:effectLst/>
              <a:latin typeface="+mn-lt"/>
              <a:cs typeface="Tahoma" panose="020B0604030504040204" pitchFamily="34" charset="0"/>
            </a:rPr>
            <a:t>)</a:t>
          </a:r>
          <a:endParaRPr lang="ru-RU" sz="1800" b="0" kern="1200" cap="none" spc="0" dirty="0">
            <a:ln w="0"/>
            <a:solidFill>
              <a:schemeClr val="tx1"/>
            </a:solidFill>
            <a:effectLst/>
            <a:latin typeface="+mn-lt"/>
          </a:endParaRPr>
        </a:p>
      </dsp:txBody>
      <dsp:txXfrm>
        <a:off x="6724860" y="385583"/>
        <a:ext cx="2839888" cy="1633250"/>
      </dsp:txXfrm>
    </dsp:sp>
    <dsp:sp modelId="{3A9D9342-C563-44FE-80B8-DEE3BEFD1FDA}">
      <dsp:nvSpPr>
        <dsp:cNvPr id="0" name=""/>
        <dsp:cNvSpPr/>
      </dsp:nvSpPr>
      <dsp:spPr>
        <a:xfrm>
          <a:off x="0" y="2408846"/>
          <a:ext cx="3016594" cy="1809956"/>
        </a:xfrm>
        <a:prstGeom prst="flowChartAlternateProcess">
          <a:avLst/>
        </a:prstGeom>
        <a:solidFill>
          <a:schemeClr val="lt1"/>
        </a:solidFill>
        <a:ln w="19050" cap="flat" cmpd="sng" algn="ctr">
          <a:solidFill>
            <a:srgbClr val="FF6751"/>
          </a:solidFill>
          <a:prstDash val="solid"/>
          <a:headEnd type="none" w="med" len="med"/>
          <a:tailEnd type="none" w="med" len="me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latin typeface="+mn-lt"/>
              <a:ea typeface="Calibri" panose="020F0502020204030204" pitchFamily="34" charset="0"/>
              <a:cs typeface="Tahoma" panose="020B0604030504040204" pitchFamily="34" charset="0"/>
            </a:rPr>
            <a:t>Sick leave</a:t>
          </a:r>
          <a:r>
            <a:rPr lang="ru-RU" sz="1800" b="0" kern="1200" dirty="0">
              <a:effectLst/>
              <a:latin typeface="+mn-lt"/>
              <a:ea typeface="Calibri" panose="020F0502020204030204" pitchFamily="34" charset="0"/>
              <a:cs typeface="Tahoma" panose="020B0604030504040204" pitchFamily="34" charset="0"/>
            </a:rPr>
            <a:t> </a:t>
          </a:r>
          <a:r>
            <a:rPr lang="en-US" sz="1800" b="0" kern="1200" dirty="0">
              <a:effectLst/>
              <a:latin typeface="+mn-lt"/>
              <a:ea typeface="Calibri" panose="020F0502020204030204" pitchFamily="34" charset="0"/>
              <a:cs typeface="Tahoma" panose="020B0604030504040204" pitchFamily="34" charset="0"/>
            </a:rPr>
            <a:t>payments</a:t>
          </a:r>
          <a:endParaRPr lang="ru-RU" sz="1800" b="0" kern="1200" cap="none" spc="0" dirty="0">
            <a:ln w="0"/>
            <a:solidFill>
              <a:schemeClr val="tx1"/>
            </a:solidFill>
            <a:effectLst/>
            <a:latin typeface="+mn-lt"/>
          </a:endParaRPr>
        </a:p>
      </dsp:txBody>
      <dsp:txXfrm>
        <a:off x="88353" y="2497199"/>
        <a:ext cx="2839888" cy="1633250"/>
      </dsp:txXfrm>
    </dsp:sp>
    <dsp:sp modelId="{078B1331-C016-448F-A388-CBDAB3CA2800}">
      <dsp:nvSpPr>
        <dsp:cNvPr id="0" name=""/>
        <dsp:cNvSpPr/>
      </dsp:nvSpPr>
      <dsp:spPr>
        <a:xfrm>
          <a:off x="3318253" y="2408846"/>
          <a:ext cx="3016594" cy="1809956"/>
        </a:xfrm>
        <a:prstGeom prst="flowChartAlternateProcess">
          <a:avLst/>
        </a:prstGeom>
        <a:solidFill>
          <a:schemeClr val="lt1"/>
        </a:solidFill>
        <a:ln w="19050" cap="flat" cmpd="sng" algn="ctr">
          <a:solidFill>
            <a:srgbClr val="FF6751"/>
          </a:solidFill>
          <a:prstDash val="solid"/>
          <a:headEnd type="none" w="med" len="med"/>
          <a:tailEnd type="none" w="med" len="me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latin typeface="+mn-lt"/>
              <a:ea typeface="Calibri" panose="020F0502020204030204" pitchFamily="34" charset="0"/>
              <a:cs typeface="Tahoma" panose="020B0604030504040204" pitchFamily="34" charset="0"/>
            </a:rPr>
            <a:t>Delays in payroll</a:t>
          </a:r>
          <a:endParaRPr lang="ru-RU" sz="1800" b="0" kern="1200" cap="none" spc="0" dirty="0">
            <a:ln w="0"/>
            <a:solidFill>
              <a:schemeClr val="tx1"/>
            </a:solidFill>
            <a:effectLst/>
            <a:latin typeface="+mn-lt"/>
          </a:endParaRPr>
        </a:p>
      </dsp:txBody>
      <dsp:txXfrm>
        <a:off x="3406606" y="2497199"/>
        <a:ext cx="2839888" cy="1633250"/>
      </dsp:txXfrm>
    </dsp:sp>
    <dsp:sp modelId="{2DD45DE7-6233-4E2D-AFF6-EDDA528E3A57}">
      <dsp:nvSpPr>
        <dsp:cNvPr id="0" name=""/>
        <dsp:cNvSpPr/>
      </dsp:nvSpPr>
      <dsp:spPr>
        <a:xfrm>
          <a:off x="6636507" y="2408846"/>
          <a:ext cx="3016594" cy="1809956"/>
        </a:xfrm>
        <a:prstGeom prst="flowChartAlternateProcess">
          <a:avLst/>
        </a:prstGeom>
        <a:solidFill>
          <a:schemeClr val="lt1"/>
        </a:solidFill>
        <a:ln w="19050" cap="flat" cmpd="sng" algn="ctr">
          <a:solidFill>
            <a:srgbClr val="FF6751"/>
          </a:solidFill>
          <a:prstDash val="solid"/>
          <a:headEnd type="none" w="med" len="med"/>
          <a:tailEnd type="none" w="med" len="me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latin typeface="+mn-lt"/>
              <a:ea typeface="Calibri" panose="020F0502020204030204" pitchFamily="34" charset="0"/>
              <a:cs typeface="Tahoma" panose="020B0604030504040204" pitchFamily="34" charset="0"/>
            </a:rPr>
            <a:t>Salaries of </a:t>
          </a:r>
          <a:br>
            <a:rPr lang="en-US" sz="1800" b="0" kern="1200" dirty="0">
              <a:effectLst/>
              <a:latin typeface="+mn-lt"/>
              <a:ea typeface="Calibri" panose="020F0502020204030204" pitchFamily="34" charset="0"/>
              <a:cs typeface="Tahoma" panose="020B0604030504040204" pitchFamily="34" charset="0"/>
            </a:rPr>
          </a:br>
          <a:r>
            <a:rPr lang="en-US" sz="1800" b="0" kern="1200" dirty="0">
              <a:effectLst/>
              <a:latin typeface="+mn-lt"/>
              <a:cs typeface="Tahoma" panose="020B0604030504040204" pitchFamily="34" charset="0"/>
            </a:rPr>
            <a:t>highly qualified </a:t>
          </a:r>
          <a:br>
            <a:rPr lang="en-US" sz="1800" b="0" kern="1200" dirty="0">
              <a:effectLst/>
              <a:latin typeface="+mn-lt"/>
              <a:cs typeface="Tahoma" panose="020B0604030504040204" pitchFamily="34" charset="0"/>
            </a:rPr>
          </a:br>
          <a:r>
            <a:rPr lang="en-US" sz="1800" b="0" kern="1200" dirty="0">
              <a:effectLst/>
              <a:latin typeface="+mn-lt"/>
              <a:cs typeface="Tahoma" panose="020B0604030504040204" pitchFamily="34" charset="0"/>
            </a:rPr>
            <a:t>foreign specialists</a:t>
          </a:r>
          <a:endParaRPr lang="ru-RU" sz="1800" b="0" kern="1200" cap="none" spc="0" dirty="0">
            <a:ln w="0"/>
            <a:solidFill>
              <a:schemeClr val="tx1"/>
            </a:solidFill>
            <a:effectLst/>
            <a:latin typeface="+mn-lt"/>
          </a:endParaRPr>
        </a:p>
      </dsp:txBody>
      <dsp:txXfrm>
        <a:off x="6724860" y="2497199"/>
        <a:ext cx="2839888" cy="16332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BA38F-219E-48C3-9C7C-D7B41BE41ABE}">
      <dsp:nvSpPr>
        <dsp:cNvPr id="0" name=""/>
        <dsp:cNvSpPr/>
      </dsp:nvSpPr>
      <dsp:spPr>
        <a:xfrm>
          <a:off x="2029318" y="1486340"/>
          <a:ext cx="91440" cy="337776"/>
        </a:xfrm>
        <a:custGeom>
          <a:avLst/>
          <a:gdLst/>
          <a:ahLst/>
          <a:cxnLst/>
          <a:rect l="0" t="0" r="0" b="0"/>
          <a:pathLst>
            <a:path>
              <a:moveTo>
                <a:pt x="45720" y="0"/>
              </a:moveTo>
              <a:lnTo>
                <a:pt x="45720" y="337776"/>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A8D1E50F-30A6-45E5-8032-453690F6F330}">
      <dsp:nvSpPr>
        <dsp:cNvPr id="0" name=""/>
        <dsp:cNvSpPr/>
      </dsp:nvSpPr>
      <dsp:spPr>
        <a:xfrm>
          <a:off x="563987" y="478"/>
          <a:ext cx="3022100" cy="1485861"/>
        </a:xfrm>
        <a:prstGeom prst="flowChartAlternateProcess">
          <a:avLst/>
        </a:prstGeom>
        <a:solidFill>
          <a:srgbClr val="F5EFEB"/>
        </a:solidFill>
        <a:ln w="19050" cap="flat" cmpd="sng" algn="ctr">
          <a:solidFill>
            <a:srgbClr val="FF4D3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Outsourcing of functions</a:t>
          </a:r>
          <a:endParaRPr lang="ru-RU" sz="1800" kern="1200" dirty="0"/>
        </a:p>
      </dsp:txBody>
      <dsp:txXfrm>
        <a:off x="636519" y="73010"/>
        <a:ext cx="2877036" cy="1340797"/>
      </dsp:txXfrm>
    </dsp:sp>
    <dsp:sp modelId="{3464C928-988C-4899-89F5-14563E458BC4}">
      <dsp:nvSpPr>
        <dsp:cNvPr id="0" name=""/>
        <dsp:cNvSpPr/>
      </dsp:nvSpPr>
      <dsp:spPr>
        <a:xfrm>
          <a:off x="563987" y="1824116"/>
          <a:ext cx="3022100" cy="1512168"/>
        </a:xfrm>
        <a:prstGeom prst="flowChartAlternateProcess">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by written service/contractor agreement between an employer </a:t>
          </a:r>
          <a:br>
            <a:rPr lang="en-US" sz="1600" kern="1200" dirty="0"/>
          </a:br>
          <a:r>
            <a:rPr lang="en-US" sz="1600" kern="1200" dirty="0"/>
            <a:t>and a service provider</a:t>
          </a:r>
          <a:endParaRPr lang="ru-RU" sz="1600" kern="1200" dirty="0"/>
        </a:p>
      </dsp:txBody>
      <dsp:txXfrm>
        <a:off x="637803" y="1897932"/>
        <a:ext cx="2874468" cy="13645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BA38F-219E-48C3-9C7C-D7B41BE41ABE}">
      <dsp:nvSpPr>
        <dsp:cNvPr id="0" name=""/>
        <dsp:cNvSpPr/>
      </dsp:nvSpPr>
      <dsp:spPr>
        <a:xfrm>
          <a:off x="2029318" y="1486340"/>
          <a:ext cx="91440" cy="337776"/>
        </a:xfrm>
        <a:custGeom>
          <a:avLst/>
          <a:gdLst/>
          <a:ahLst/>
          <a:cxnLst/>
          <a:rect l="0" t="0" r="0" b="0"/>
          <a:pathLst>
            <a:path>
              <a:moveTo>
                <a:pt x="45720" y="0"/>
              </a:moveTo>
              <a:lnTo>
                <a:pt x="45720" y="337776"/>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A8D1E50F-30A6-45E5-8032-453690F6F330}">
      <dsp:nvSpPr>
        <dsp:cNvPr id="0" name=""/>
        <dsp:cNvSpPr/>
      </dsp:nvSpPr>
      <dsp:spPr>
        <a:xfrm>
          <a:off x="563987" y="478"/>
          <a:ext cx="3022100" cy="1485861"/>
        </a:xfrm>
        <a:prstGeom prst="flowChartAlternateProcess">
          <a:avLst/>
        </a:prstGeom>
        <a:solidFill>
          <a:srgbClr val="F5EFEB"/>
        </a:solidFill>
        <a:ln w="19050" cap="flat" cmpd="sng" algn="ctr">
          <a:solidFill>
            <a:srgbClr val="FF4D3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Outstaffing </a:t>
          </a:r>
          <a:br>
            <a:rPr lang="en-US" sz="1800" kern="1200" dirty="0"/>
          </a:br>
          <a:r>
            <a:rPr lang="en-US" sz="1800" kern="1200" dirty="0"/>
            <a:t>(lease of personnel arrangements)</a:t>
          </a:r>
          <a:endParaRPr lang="ru-RU" sz="1800" kern="1200" dirty="0"/>
        </a:p>
      </dsp:txBody>
      <dsp:txXfrm>
        <a:off x="636519" y="73010"/>
        <a:ext cx="2877036" cy="1340797"/>
      </dsp:txXfrm>
    </dsp:sp>
    <dsp:sp modelId="{3464C928-988C-4899-89F5-14563E458BC4}">
      <dsp:nvSpPr>
        <dsp:cNvPr id="0" name=""/>
        <dsp:cNvSpPr/>
      </dsp:nvSpPr>
      <dsp:spPr>
        <a:xfrm>
          <a:off x="563987" y="1824116"/>
          <a:ext cx="3022100" cy="1512168"/>
        </a:xfrm>
        <a:prstGeom prst="flowChartAlternateProcess">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expressly prohibited </a:t>
          </a:r>
          <a:br>
            <a:rPr lang="en-US" sz="1600" kern="1200" dirty="0"/>
          </a:br>
          <a:r>
            <a:rPr lang="en-US" sz="1600" kern="1200" dirty="0"/>
            <a:t>under Russian law</a:t>
          </a:r>
          <a:br>
            <a:rPr lang="en-US" sz="1600" kern="1200" dirty="0"/>
          </a:br>
          <a:r>
            <a:rPr lang="en-US" sz="1600" kern="1200" dirty="0"/>
            <a:t>(with some exceptions)</a:t>
          </a:r>
          <a:endParaRPr lang="ru-RU" sz="1600" kern="1200" dirty="0"/>
        </a:p>
      </dsp:txBody>
      <dsp:txXfrm>
        <a:off x="637803" y="1897932"/>
        <a:ext cx="2874468" cy="13645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66EDA-4CE9-458D-A9B7-06ACF3927C5D}">
      <dsp:nvSpPr>
        <dsp:cNvPr id="0" name=""/>
        <dsp:cNvSpPr/>
      </dsp:nvSpPr>
      <dsp:spPr>
        <a:xfrm>
          <a:off x="16" y="20962"/>
          <a:ext cx="9956389" cy="1002672"/>
        </a:xfrm>
        <a:prstGeom prst="roundRect">
          <a:avLst>
            <a:gd name="adj" fmla="val 10000"/>
          </a:avLst>
        </a:prstGeom>
        <a:solidFill>
          <a:srgbClr val="F5EFEB"/>
        </a:solidFill>
        <a:ln w="19050" cap="flat" cmpd="sng" algn="ctr">
          <a:solidFill>
            <a:srgbClr val="FF4D33"/>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Types of restructuring under Ukrainian law </a:t>
          </a:r>
          <a:endParaRPr lang="ru-RU" sz="2000" kern="1200" dirty="0"/>
        </a:p>
      </dsp:txBody>
      <dsp:txXfrm>
        <a:off x="29383" y="50329"/>
        <a:ext cx="9897655" cy="943938"/>
      </dsp:txXfrm>
    </dsp:sp>
    <dsp:sp modelId="{06295DAD-54F0-4DC8-B379-643A8DF7BAD6}">
      <dsp:nvSpPr>
        <dsp:cNvPr id="0" name=""/>
        <dsp:cNvSpPr/>
      </dsp:nvSpPr>
      <dsp:spPr>
        <a:xfrm>
          <a:off x="3999" y="1395437"/>
          <a:ext cx="1865890" cy="3140770"/>
        </a:xfrm>
        <a:prstGeom prst="roundRect">
          <a:avLst>
            <a:gd name="adj" fmla="val 10000"/>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Staff </a:t>
          </a:r>
          <a:endParaRPr lang="ru-RU" sz="1600" kern="1200" dirty="0"/>
        </a:p>
        <a:p>
          <a:pPr marL="0" lvl="0" indent="0" algn="ctr" defTabSz="711200">
            <a:lnSpc>
              <a:spcPct val="90000"/>
            </a:lnSpc>
            <a:spcBef>
              <a:spcPct val="0"/>
            </a:spcBef>
            <a:spcAft>
              <a:spcPct val="35000"/>
            </a:spcAft>
            <a:buNone/>
          </a:pPr>
          <a:r>
            <a:rPr lang="en-US" sz="1600" kern="1200" dirty="0"/>
            <a:t>redundancy</a:t>
          </a:r>
        </a:p>
      </dsp:txBody>
      <dsp:txXfrm>
        <a:off x="58649" y="1450087"/>
        <a:ext cx="1756590" cy="3031470"/>
      </dsp:txXfrm>
    </dsp:sp>
    <dsp:sp modelId="{6874AA72-9A3D-4997-98E7-A8DB7956D8DC}">
      <dsp:nvSpPr>
        <dsp:cNvPr id="0" name=""/>
        <dsp:cNvSpPr/>
      </dsp:nvSpPr>
      <dsp:spPr>
        <a:xfrm>
          <a:off x="2026624" y="1395437"/>
          <a:ext cx="1865890" cy="3140770"/>
        </a:xfrm>
        <a:prstGeom prst="roundRect">
          <a:avLst>
            <a:gd name="adj" fmla="val 10000"/>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Liquidation of</a:t>
          </a:r>
        </a:p>
        <a:p>
          <a:pPr marL="0" lvl="0" indent="0" algn="ctr" defTabSz="711200">
            <a:lnSpc>
              <a:spcPct val="90000"/>
            </a:lnSpc>
            <a:spcBef>
              <a:spcPct val="0"/>
            </a:spcBef>
            <a:spcAft>
              <a:spcPct val="35000"/>
            </a:spcAft>
            <a:buNone/>
          </a:pPr>
          <a:r>
            <a:rPr lang="en-US" sz="1600" kern="1200" dirty="0"/>
            <a:t>- company; </a:t>
          </a:r>
          <a:br>
            <a:rPr lang="ru-RU" sz="1600" kern="1200" dirty="0"/>
          </a:br>
          <a:r>
            <a:rPr lang="en-US" sz="1600" kern="1200" dirty="0"/>
            <a:t>- branch;</a:t>
          </a:r>
          <a:br>
            <a:rPr lang="ru-RU" sz="1600" kern="1200" dirty="0"/>
          </a:br>
          <a:r>
            <a:rPr lang="en-US" sz="1600" kern="1200" dirty="0"/>
            <a:t>- representative office</a:t>
          </a:r>
          <a:endParaRPr lang="ru-RU" sz="1600" kern="1200" dirty="0"/>
        </a:p>
      </dsp:txBody>
      <dsp:txXfrm>
        <a:off x="2081274" y="1450087"/>
        <a:ext cx="1756590" cy="3031470"/>
      </dsp:txXfrm>
    </dsp:sp>
    <dsp:sp modelId="{C77D8835-5385-4CA6-9A01-FA71CA9E3A9F}">
      <dsp:nvSpPr>
        <dsp:cNvPr id="0" name=""/>
        <dsp:cNvSpPr/>
      </dsp:nvSpPr>
      <dsp:spPr>
        <a:xfrm>
          <a:off x="4049248" y="1395437"/>
          <a:ext cx="1865890" cy="3140770"/>
        </a:xfrm>
        <a:prstGeom prst="roundRect">
          <a:avLst>
            <a:gd name="adj" fmla="val 10000"/>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 Transfer to another work (position)</a:t>
          </a:r>
          <a:endParaRPr lang="ru-RU" sz="1600" kern="1200" dirty="0"/>
        </a:p>
      </dsp:txBody>
      <dsp:txXfrm>
        <a:off x="4103898" y="1450087"/>
        <a:ext cx="1756590" cy="3031470"/>
      </dsp:txXfrm>
    </dsp:sp>
    <dsp:sp modelId="{92D94195-EFBE-49F1-B610-1F51B479FF1F}">
      <dsp:nvSpPr>
        <dsp:cNvPr id="0" name=""/>
        <dsp:cNvSpPr/>
      </dsp:nvSpPr>
      <dsp:spPr>
        <a:xfrm>
          <a:off x="6071873" y="1395437"/>
          <a:ext cx="1865890" cy="3140770"/>
        </a:xfrm>
        <a:prstGeom prst="roundRect">
          <a:avLst>
            <a:gd name="adj" fmla="val 10000"/>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Change of </a:t>
          </a:r>
          <a:br>
            <a:rPr lang="en-US" sz="1600" kern="1200" dirty="0"/>
          </a:br>
          <a:r>
            <a:rPr lang="en-US" sz="1600" kern="1200" dirty="0"/>
            <a:t>working regime</a:t>
          </a:r>
          <a:r>
            <a:rPr lang="ru-RU" sz="1600" kern="1200" dirty="0"/>
            <a:t>:</a:t>
          </a:r>
          <a:endParaRPr lang="en-US" sz="1600" kern="1200" dirty="0"/>
        </a:p>
        <a:p>
          <a:pPr marL="0" lvl="0" indent="0" algn="ctr" defTabSz="711200">
            <a:lnSpc>
              <a:spcPct val="90000"/>
            </a:lnSpc>
            <a:spcBef>
              <a:spcPct val="0"/>
            </a:spcBef>
            <a:spcAft>
              <a:spcPct val="35000"/>
            </a:spcAft>
            <a:buNone/>
          </a:pPr>
          <a:r>
            <a:rPr lang="en-US" sz="1600" kern="1200" dirty="0"/>
            <a:t>remote work, flexible work,</a:t>
          </a:r>
          <a:br>
            <a:rPr lang="en-US" sz="1600" kern="1200" dirty="0"/>
          </a:br>
          <a:r>
            <a:rPr lang="en-US" sz="1600" kern="1200" dirty="0"/>
            <a:t>downtime,</a:t>
          </a:r>
          <a:br>
            <a:rPr lang="en-US" sz="1600" kern="1200" dirty="0"/>
          </a:br>
          <a:r>
            <a:rPr lang="en-US" sz="1600" kern="1200" dirty="0"/>
            <a:t>reducing working hours</a:t>
          </a:r>
          <a:r>
            <a:rPr lang="uk-UA" sz="1600" kern="1200" dirty="0"/>
            <a:t>/</a:t>
          </a:r>
          <a:r>
            <a:rPr lang="en-US" sz="1600" kern="1200" dirty="0"/>
            <a:t>salary</a:t>
          </a:r>
        </a:p>
      </dsp:txBody>
      <dsp:txXfrm>
        <a:off x="6126523" y="1450087"/>
        <a:ext cx="1756590" cy="3031470"/>
      </dsp:txXfrm>
    </dsp:sp>
    <dsp:sp modelId="{8DDC8FBD-A4E3-48CD-9B7D-6DFD12F0C4FC}">
      <dsp:nvSpPr>
        <dsp:cNvPr id="0" name=""/>
        <dsp:cNvSpPr/>
      </dsp:nvSpPr>
      <dsp:spPr>
        <a:xfrm>
          <a:off x="8094498" y="1395437"/>
          <a:ext cx="1865890" cy="3140770"/>
        </a:xfrm>
        <a:prstGeom prst="roundRect">
          <a:avLst>
            <a:gd name="adj" fmla="val 10000"/>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600"/>
            </a:spcAft>
            <a:buNone/>
          </a:pPr>
          <a:r>
            <a:rPr lang="en-US" sz="1600" kern="1200" dirty="0"/>
            <a:t>Outsourcing</a:t>
          </a:r>
          <a:endParaRPr lang="ru-RU" sz="1600" kern="1200" dirty="0"/>
        </a:p>
        <a:p>
          <a:pPr marL="0" lvl="0" indent="0" algn="ctr" defTabSz="711200">
            <a:lnSpc>
              <a:spcPct val="90000"/>
            </a:lnSpc>
            <a:spcBef>
              <a:spcPct val="0"/>
            </a:spcBef>
            <a:spcAft>
              <a:spcPct val="35000"/>
            </a:spcAft>
            <a:buNone/>
          </a:pPr>
          <a:r>
            <a:rPr lang="en-US" sz="1600" kern="1200" dirty="0"/>
            <a:t>&amp; outstaffing</a:t>
          </a:r>
          <a:endParaRPr lang="ru-RU" sz="1600" kern="1200" dirty="0"/>
        </a:p>
      </dsp:txBody>
      <dsp:txXfrm>
        <a:off x="8149148" y="1450087"/>
        <a:ext cx="1756590" cy="30314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C6AA8C-9703-40DC-95E1-4DA99795F6DE}">
      <dsp:nvSpPr>
        <dsp:cNvPr id="0" name=""/>
        <dsp:cNvSpPr/>
      </dsp:nvSpPr>
      <dsp:spPr>
        <a:xfrm>
          <a:off x="2460346" y="1939518"/>
          <a:ext cx="468457" cy="574714"/>
        </a:xfrm>
        <a:custGeom>
          <a:avLst/>
          <a:gdLst/>
          <a:ahLst/>
          <a:cxnLst/>
          <a:rect l="0" t="0" r="0" b="0"/>
          <a:pathLst>
            <a:path>
              <a:moveTo>
                <a:pt x="0" y="0"/>
              </a:moveTo>
              <a:lnTo>
                <a:pt x="224608" y="0"/>
              </a:lnTo>
              <a:lnTo>
                <a:pt x="224608" y="574714"/>
              </a:lnTo>
              <a:lnTo>
                <a:pt x="468457" y="574714"/>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D2438F07-973D-43F4-BC71-46541F472DCA}">
      <dsp:nvSpPr>
        <dsp:cNvPr id="0" name=""/>
        <dsp:cNvSpPr/>
      </dsp:nvSpPr>
      <dsp:spPr>
        <a:xfrm>
          <a:off x="2460346" y="1465684"/>
          <a:ext cx="468457" cy="473833"/>
        </a:xfrm>
        <a:custGeom>
          <a:avLst/>
          <a:gdLst/>
          <a:ahLst/>
          <a:cxnLst/>
          <a:rect l="0" t="0" r="0" b="0"/>
          <a:pathLst>
            <a:path>
              <a:moveTo>
                <a:pt x="0" y="473833"/>
              </a:moveTo>
              <a:lnTo>
                <a:pt x="224608" y="473833"/>
              </a:lnTo>
              <a:lnTo>
                <a:pt x="224608" y="0"/>
              </a:lnTo>
              <a:lnTo>
                <a:pt x="468457" y="0"/>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83893CA0-5231-4B01-9C70-E342EC5F8ACD}">
      <dsp:nvSpPr>
        <dsp:cNvPr id="0" name=""/>
        <dsp:cNvSpPr/>
      </dsp:nvSpPr>
      <dsp:spPr>
        <a:xfrm>
          <a:off x="21861" y="1567649"/>
          <a:ext cx="2438484" cy="743737"/>
        </a:xfrm>
        <a:prstGeom prst="roundRect">
          <a:avLst/>
        </a:prstGeom>
        <a:solidFill>
          <a:srgbClr val="F5EFEB"/>
        </a:solidFill>
        <a:ln w="19050" cap="flat" cmpd="sng" algn="ctr">
          <a:solidFill>
            <a:srgbClr val="FF4D3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With employee’s consent</a:t>
          </a:r>
          <a:endParaRPr lang="ru-RU" sz="1400" kern="1200" dirty="0"/>
        </a:p>
      </dsp:txBody>
      <dsp:txXfrm>
        <a:off x="58167" y="1603955"/>
        <a:ext cx="2365872" cy="671125"/>
      </dsp:txXfrm>
    </dsp:sp>
    <dsp:sp modelId="{6F61F2D4-4B0B-4D57-B3BD-1A58E18D1ECD}">
      <dsp:nvSpPr>
        <dsp:cNvPr id="0" name=""/>
        <dsp:cNvSpPr/>
      </dsp:nvSpPr>
      <dsp:spPr>
        <a:xfrm>
          <a:off x="2928803" y="1093815"/>
          <a:ext cx="2438484" cy="743737"/>
        </a:xfrm>
        <a:prstGeom prst="roundRect">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transfer to another work (position)</a:t>
          </a:r>
          <a:endParaRPr lang="ru-RU" sz="1400" kern="1200" dirty="0"/>
        </a:p>
      </dsp:txBody>
      <dsp:txXfrm>
        <a:off x="2965109" y="1130121"/>
        <a:ext cx="2365872" cy="671125"/>
      </dsp:txXfrm>
    </dsp:sp>
    <dsp:sp modelId="{91F5E65E-36B9-45C6-BCAA-AA16770C6D1E}">
      <dsp:nvSpPr>
        <dsp:cNvPr id="0" name=""/>
        <dsp:cNvSpPr/>
      </dsp:nvSpPr>
      <dsp:spPr>
        <a:xfrm>
          <a:off x="2928803" y="2142363"/>
          <a:ext cx="2438484" cy="743737"/>
        </a:xfrm>
        <a:prstGeom prst="roundRect">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granting paid/unpaid leave</a:t>
          </a:r>
          <a:endParaRPr lang="ru-RU" sz="1400" kern="1200" dirty="0"/>
        </a:p>
      </dsp:txBody>
      <dsp:txXfrm>
        <a:off x="2965109" y="2178669"/>
        <a:ext cx="2365872" cy="6711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7B9737-AC66-A342-8F3B-86C1B1D21BEF}">
      <dsp:nvSpPr>
        <dsp:cNvPr id="0" name=""/>
        <dsp:cNvSpPr/>
      </dsp:nvSpPr>
      <dsp:spPr>
        <a:xfrm>
          <a:off x="2560506" y="2533081"/>
          <a:ext cx="451272" cy="2215297"/>
        </a:xfrm>
        <a:custGeom>
          <a:avLst/>
          <a:gdLst/>
          <a:ahLst/>
          <a:cxnLst/>
          <a:rect l="0" t="0" r="0" b="0"/>
          <a:pathLst>
            <a:path>
              <a:moveTo>
                <a:pt x="0" y="0"/>
              </a:moveTo>
              <a:lnTo>
                <a:pt x="245099" y="0"/>
              </a:lnTo>
              <a:lnTo>
                <a:pt x="245099" y="2215297"/>
              </a:lnTo>
              <a:lnTo>
                <a:pt x="451272" y="2215297"/>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5E0E731B-D27A-43F5-AE85-A667D6ED6113}">
      <dsp:nvSpPr>
        <dsp:cNvPr id="0" name=""/>
        <dsp:cNvSpPr/>
      </dsp:nvSpPr>
      <dsp:spPr>
        <a:xfrm>
          <a:off x="2560506" y="2533081"/>
          <a:ext cx="451272" cy="1328751"/>
        </a:xfrm>
        <a:custGeom>
          <a:avLst/>
          <a:gdLst/>
          <a:ahLst/>
          <a:cxnLst/>
          <a:rect l="0" t="0" r="0" b="0"/>
          <a:pathLst>
            <a:path>
              <a:moveTo>
                <a:pt x="0" y="0"/>
              </a:moveTo>
              <a:lnTo>
                <a:pt x="245099" y="0"/>
              </a:lnTo>
              <a:lnTo>
                <a:pt x="245099" y="1328751"/>
              </a:lnTo>
              <a:lnTo>
                <a:pt x="451272" y="1328751"/>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29E24F98-077E-48EF-AAA6-C042CFE83E03}">
      <dsp:nvSpPr>
        <dsp:cNvPr id="0" name=""/>
        <dsp:cNvSpPr/>
      </dsp:nvSpPr>
      <dsp:spPr>
        <a:xfrm>
          <a:off x="2560506" y="2533081"/>
          <a:ext cx="451272" cy="442204"/>
        </a:xfrm>
        <a:custGeom>
          <a:avLst/>
          <a:gdLst/>
          <a:ahLst/>
          <a:cxnLst/>
          <a:rect l="0" t="0" r="0" b="0"/>
          <a:pathLst>
            <a:path>
              <a:moveTo>
                <a:pt x="0" y="0"/>
              </a:moveTo>
              <a:lnTo>
                <a:pt x="245099" y="0"/>
              </a:lnTo>
              <a:lnTo>
                <a:pt x="245099" y="442204"/>
              </a:lnTo>
              <a:lnTo>
                <a:pt x="451272" y="442204"/>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D2438F07-973D-43F4-BC71-46541F472DCA}">
      <dsp:nvSpPr>
        <dsp:cNvPr id="0" name=""/>
        <dsp:cNvSpPr/>
      </dsp:nvSpPr>
      <dsp:spPr>
        <a:xfrm>
          <a:off x="2560506" y="2088739"/>
          <a:ext cx="451272" cy="444342"/>
        </a:xfrm>
        <a:custGeom>
          <a:avLst/>
          <a:gdLst/>
          <a:ahLst/>
          <a:cxnLst/>
          <a:rect l="0" t="0" r="0" b="0"/>
          <a:pathLst>
            <a:path>
              <a:moveTo>
                <a:pt x="0" y="444342"/>
              </a:moveTo>
              <a:lnTo>
                <a:pt x="245099" y="444342"/>
              </a:lnTo>
              <a:lnTo>
                <a:pt x="245099" y="0"/>
              </a:lnTo>
              <a:lnTo>
                <a:pt x="451272" y="0"/>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60C337D8-560F-426D-A399-A708AA5FCF66}">
      <dsp:nvSpPr>
        <dsp:cNvPr id="0" name=""/>
        <dsp:cNvSpPr/>
      </dsp:nvSpPr>
      <dsp:spPr>
        <a:xfrm>
          <a:off x="2560506" y="1202192"/>
          <a:ext cx="451272" cy="1330889"/>
        </a:xfrm>
        <a:custGeom>
          <a:avLst/>
          <a:gdLst/>
          <a:ahLst/>
          <a:cxnLst/>
          <a:rect l="0" t="0" r="0" b="0"/>
          <a:pathLst>
            <a:path>
              <a:moveTo>
                <a:pt x="0" y="1330889"/>
              </a:moveTo>
              <a:lnTo>
                <a:pt x="245099" y="1330889"/>
              </a:lnTo>
              <a:lnTo>
                <a:pt x="245099" y="0"/>
              </a:lnTo>
              <a:lnTo>
                <a:pt x="451272" y="0"/>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2D4E5864-2B98-4349-96F6-7C8DFEF02382}">
      <dsp:nvSpPr>
        <dsp:cNvPr id="0" name=""/>
        <dsp:cNvSpPr/>
      </dsp:nvSpPr>
      <dsp:spPr>
        <a:xfrm>
          <a:off x="2560506" y="315645"/>
          <a:ext cx="451272" cy="2217435"/>
        </a:xfrm>
        <a:custGeom>
          <a:avLst/>
          <a:gdLst/>
          <a:ahLst/>
          <a:cxnLst/>
          <a:rect l="0" t="0" r="0" b="0"/>
          <a:pathLst>
            <a:path>
              <a:moveTo>
                <a:pt x="0" y="2217435"/>
              </a:moveTo>
              <a:lnTo>
                <a:pt x="245099" y="2217435"/>
              </a:lnTo>
              <a:lnTo>
                <a:pt x="245099" y="0"/>
              </a:lnTo>
              <a:lnTo>
                <a:pt x="451272" y="0"/>
              </a:lnTo>
            </a:path>
          </a:pathLst>
        </a:custGeom>
        <a:noFill/>
        <a:ln w="19050" cap="flat" cmpd="sng" algn="ctr">
          <a:solidFill>
            <a:srgbClr val="FF4D33"/>
          </a:solidFill>
          <a:prstDash val="solid"/>
        </a:ln>
        <a:effectLst/>
      </dsp:spPr>
      <dsp:style>
        <a:lnRef idx="2">
          <a:scrgbClr r="0" g="0" b="0"/>
        </a:lnRef>
        <a:fillRef idx="0">
          <a:scrgbClr r="0" g="0" b="0"/>
        </a:fillRef>
        <a:effectRef idx="0">
          <a:scrgbClr r="0" g="0" b="0"/>
        </a:effectRef>
        <a:fontRef idx="minor"/>
      </dsp:style>
    </dsp:sp>
    <dsp:sp modelId="{83893CA0-5231-4B01-9C70-E342EC5F8ACD}">
      <dsp:nvSpPr>
        <dsp:cNvPr id="0" name=""/>
        <dsp:cNvSpPr/>
      </dsp:nvSpPr>
      <dsp:spPr>
        <a:xfrm>
          <a:off x="498769" y="2218666"/>
          <a:ext cx="2061736" cy="628829"/>
        </a:xfrm>
        <a:prstGeom prst="roundRect">
          <a:avLst/>
        </a:prstGeom>
        <a:solidFill>
          <a:srgbClr val="F5EFEB"/>
        </a:solidFill>
        <a:ln w="19050" cap="flat" cmpd="sng" algn="ctr">
          <a:solidFill>
            <a:srgbClr val="FF4D3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Without </a:t>
          </a:r>
          <a:br>
            <a:rPr lang="en-US" sz="1400" kern="1200" dirty="0"/>
          </a:br>
          <a:r>
            <a:rPr lang="en-US" sz="1400" kern="1200" dirty="0"/>
            <a:t>employee’s consent</a:t>
          </a:r>
          <a:endParaRPr lang="ru-RU" sz="1400" kern="1200" dirty="0"/>
        </a:p>
      </dsp:txBody>
      <dsp:txXfrm>
        <a:off x="529466" y="2249363"/>
        <a:ext cx="2000342" cy="567435"/>
      </dsp:txXfrm>
    </dsp:sp>
    <dsp:sp modelId="{E37F279E-BC61-4BFE-A506-61402E1704F4}">
      <dsp:nvSpPr>
        <dsp:cNvPr id="0" name=""/>
        <dsp:cNvSpPr/>
      </dsp:nvSpPr>
      <dsp:spPr>
        <a:xfrm>
          <a:off x="3011779" y="1230"/>
          <a:ext cx="2061736" cy="628829"/>
        </a:xfrm>
        <a:prstGeom prst="roundRect">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staff redundancy</a:t>
          </a:r>
          <a:endParaRPr lang="ru-RU" sz="1400" kern="1200" dirty="0"/>
        </a:p>
      </dsp:txBody>
      <dsp:txXfrm>
        <a:off x="3042476" y="31927"/>
        <a:ext cx="2000342" cy="567435"/>
      </dsp:txXfrm>
    </dsp:sp>
    <dsp:sp modelId="{F50F998D-F070-408A-8E6C-1A58AB670157}">
      <dsp:nvSpPr>
        <dsp:cNvPr id="0" name=""/>
        <dsp:cNvSpPr/>
      </dsp:nvSpPr>
      <dsp:spPr>
        <a:xfrm>
          <a:off x="3011779" y="887777"/>
          <a:ext cx="2061736" cy="628829"/>
        </a:xfrm>
        <a:prstGeom prst="roundRect">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downtime </a:t>
          </a:r>
          <a:endParaRPr lang="ru-RU" sz="1400" kern="1200" dirty="0"/>
        </a:p>
      </dsp:txBody>
      <dsp:txXfrm>
        <a:off x="3042476" y="918474"/>
        <a:ext cx="2000342" cy="567435"/>
      </dsp:txXfrm>
    </dsp:sp>
    <dsp:sp modelId="{6F61F2D4-4B0B-4D57-B3BD-1A58E18D1ECD}">
      <dsp:nvSpPr>
        <dsp:cNvPr id="0" name=""/>
        <dsp:cNvSpPr/>
      </dsp:nvSpPr>
      <dsp:spPr>
        <a:xfrm>
          <a:off x="3011779" y="1774324"/>
          <a:ext cx="2061736" cy="628829"/>
        </a:xfrm>
        <a:prstGeom prst="roundRect">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liquidation</a:t>
          </a:r>
          <a:endParaRPr lang="ru-RU" sz="1400" kern="1200" dirty="0"/>
        </a:p>
      </dsp:txBody>
      <dsp:txXfrm>
        <a:off x="3042476" y="1805021"/>
        <a:ext cx="2000342" cy="567435"/>
      </dsp:txXfrm>
    </dsp:sp>
    <dsp:sp modelId="{09EA1717-3738-4547-84F9-5AADD6739A05}">
      <dsp:nvSpPr>
        <dsp:cNvPr id="0" name=""/>
        <dsp:cNvSpPr/>
      </dsp:nvSpPr>
      <dsp:spPr>
        <a:xfrm>
          <a:off x="3011779" y="2660871"/>
          <a:ext cx="2061736" cy="628829"/>
        </a:xfrm>
        <a:prstGeom prst="roundRect">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unilateral change of </a:t>
          </a:r>
          <a:br>
            <a:rPr lang="en-US" sz="1400" kern="1200" dirty="0"/>
          </a:br>
          <a:r>
            <a:rPr lang="en-US" sz="1400" kern="1200" dirty="0"/>
            <a:t>essential terms of work </a:t>
          </a:r>
          <a:endParaRPr lang="ru-RU" sz="1400" kern="1200" dirty="0"/>
        </a:p>
      </dsp:txBody>
      <dsp:txXfrm>
        <a:off x="3042476" y="2691568"/>
        <a:ext cx="2000342" cy="567435"/>
      </dsp:txXfrm>
    </dsp:sp>
    <dsp:sp modelId="{6D4CC6AB-DFB5-40B0-A942-E2C2ABDB1CF2}">
      <dsp:nvSpPr>
        <dsp:cNvPr id="0" name=""/>
        <dsp:cNvSpPr/>
      </dsp:nvSpPr>
      <dsp:spPr>
        <a:xfrm>
          <a:off x="3011779" y="3547417"/>
          <a:ext cx="2061736" cy="628829"/>
        </a:xfrm>
        <a:prstGeom prst="flowChartAlternateProcess">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suspension from work</a:t>
          </a:r>
          <a:endParaRPr lang="ru-RU" sz="1400" kern="1200" dirty="0"/>
        </a:p>
      </dsp:txBody>
      <dsp:txXfrm>
        <a:off x="3042475" y="3578113"/>
        <a:ext cx="2000344" cy="567437"/>
      </dsp:txXfrm>
    </dsp:sp>
    <dsp:sp modelId="{10F177AA-4236-5B4F-BA36-8E80A70BB7FA}">
      <dsp:nvSpPr>
        <dsp:cNvPr id="0" name=""/>
        <dsp:cNvSpPr/>
      </dsp:nvSpPr>
      <dsp:spPr>
        <a:xfrm>
          <a:off x="3011779" y="4433964"/>
          <a:ext cx="2061736" cy="628829"/>
        </a:xfrm>
        <a:prstGeom prst="roundRect">
          <a:avLst/>
        </a:prstGeom>
        <a:solidFill>
          <a:schemeClr val="lt1"/>
        </a:solidFill>
        <a:ln w="19050" cap="flat" cmpd="sng" algn="ctr">
          <a:solidFill>
            <a:srgbClr val="FF4D3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prstClr val="black"/>
              </a:solidFill>
              <a:latin typeface="Tahoma"/>
              <a:ea typeface="+mn-ea"/>
              <a:cs typeface="+mn-cs"/>
            </a:rPr>
            <a:t>transfer to remote/flexible work</a:t>
          </a:r>
        </a:p>
      </dsp:txBody>
      <dsp:txXfrm>
        <a:off x="3042476" y="4464661"/>
        <a:ext cx="2000342" cy="56743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3BC1DF-DA49-494A-A5A2-A23BCDF7BB10}" type="datetimeFigureOut">
              <a:rPr lang="ru-RU" smtClean="0"/>
              <a:t>15.07.2020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EED30D-D17A-4F8F-BDF9-22A220BCECFE}" type="slidenum">
              <a:rPr lang="ru-RU" smtClean="0"/>
              <a:t>‹#›</a:t>
            </a:fld>
            <a:endParaRPr lang="ru-RU"/>
          </a:p>
        </p:txBody>
      </p:sp>
    </p:spTree>
    <p:extLst>
      <p:ext uri="{BB962C8B-B14F-4D97-AF65-F5344CB8AC3E}">
        <p14:creationId xmlns:p14="http://schemas.microsoft.com/office/powerpoint/2010/main" val="2159289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Per Russian law, companies may use the listed options for restructuring the workforce. </a:t>
            </a:r>
          </a:p>
          <a:p>
            <a:endParaRPr lang="en-US" dirty="0"/>
          </a:p>
          <a:p>
            <a:r>
              <a:rPr lang="en-US" dirty="0"/>
              <a:t>1) Staff redundancy is one of the most effective procedures for simultaneous termination of employees. However, this procedure is thoroughly regulated, formalistic and multistage. Formalistic selection among employees holding the same job position shall be conducted in order to define those to be terminated. In any case, employers shall obey the established 2-3 month terms for notifying employees and employment </a:t>
            </a:r>
            <a:r>
              <a:rPr lang="en-US" dirty="0" err="1"/>
              <a:t>centres</a:t>
            </a:r>
            <a:r>
              <a:rPr lang="en-US" dirty="0"/>
              <a:t>.</a:t>
            </a:r>
          </a:p>
          <a:p>
            <a:endParaRPr lang="en-US" dirty="0"/>
          </a:p>
          <a:p>
            <a:r>
              <a:rPr lang="en-US" dirty="0"/>
              <a:t>2) Liquidation of the company or its separate subdivision may allow suspending business activities in the country/region, however, this process is also very formalistic and its completion may take up to one year.</a:t>
            </a:r>
          </a:p>
          <a:p>
            <a:endParaRPr lang="en-US" dirty="0"/>
          </a:p>
          <a:p>
            <a:r>
              <a:rPr lang="en-US" dirty="0"/>
              <a:t>3) With consent of an employee, an employer may transfer him/her to another work (job position) permanently or for the defined period concluding the additional agreement to employee’s contract. The employee may be transferred to another work even without his/her consent in case of emergency and only for one-month period. Moreover, in this case, his/her salary shall be not less than the average salary at the previous work.</a:t>
            </a:r>
          </a:p>
          <a:p>
            <a:endParaRPr lang="en-US" dirty="0"/>
          </a:p>
          <a:p>
            <a:r>
              <a:rPr lang="en-US" dirty="0"/>
              <a:t>4-5) In order to restructure the workforce and reduce labour costs employers may also apply outsourcing and outstaffing schemes or initiate changing terms and conditions of work.</a:t>
            </a:r>
            <a:endParaRPr lang="en-US" baseline="0" dirty="0"/>
          </a:p>
        </p:txBody>
      </p:sp>
      <p:sp>
        <p:nvSpPr>
          <p:cNvPr id="4" name="Номер слайда 3"/>
          <p:cNvSpPr>
            <a:spLocks noGrp="1"/>
          </p:cNvSpPr>
          <p:nvPr>
            <p:ph type="sldNum" sz="quarter" idx="10"/>
          </p:nvPr>
        </p:nvSpPr>
        <p:spPr/>
        <p:txBody>
          <a:bodyPr/>
          <a:lstStyle/>
          <a:p>
            <a:fld id="{E4EED30D-D17A-4F8F-BDF9-22A220BCECFE}" type="slidenum">
              <a:rPr lang="ru-RU" smtClean="0"/>
              <a:t>3</a:t>
            </a:fld>
            <a:endParaRPr lang="ru-RU"/>
          </a:p>
        </p:txBody>
      </p:sp>
    </p:spTree>
    <p:extLst>
      <p:ext uri="{BB962C8B-B14F-4D97-AF65-F5344CB8AC3E}">
        <p14:creationId xmlns:p14="http://schemas.microsoft.com/office/powerpoint/2010/main" val="1231741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aseline="0" dirty="0"/>
              <a:t>Legal formalization of the abovementioned types of restructuring depends on the ways of communicating with employees…</a:t>
            </a:r>
            <a:endParaRPr lang="ru-RU" dirty="0"/>
          </a:p>
        </p:txBody>
      </p:sp>
      <p:sp>
        <p:nvSpPr>
          <p:cNvPr id="4" name="Номер слайда 3"/>
          <p:cNvSpPr>
            <a:spLocks noGrp="1"/>
          </p:cNvSpPr>
          <p:nvPr>
            <p:ph type="sldNum" sz="quarter" idx="10"/>
          </p:nvPr>
        </p:nvSpPr>
        <p:spPr/>
        <p:txBody>
          <a:bodyPr/>
          <a:lstStyle/>
          <a:p>
            <a:fld id="{E4EED30D-D17A-4F8F-BDF9-22A220BCECFE}" type="slidenum">
              <a:rPr lang="ru-RU" smtClean="0"/>
              <a:t>14</a:t>
            </a:fld>
            <a:endParaRPr lang="ru-RU"/>
          </a:p>
        </p:txBody>
      </p:sp>
    </p:spTree>
    <p:extLst>
      <p:ext uri="{BB962C8B-B14F-4D97-AF65-F5344CB8AC3E}">
        <p14:creationId xmlns:p14="http://schemas.microsoft.com/office/powerpoint/2010/main" val="430599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In case of employment termination the employer should consider payment of salary, compensations for an unused</a:t>
            </a:r>
            <a:r>
              <a:rPr lang="ru-RU" baseline="0" dirty="0"/>
              <a:t> </a:t>
            </a:r>
            <a:r>
              <a:rPr lang="en-US" baseline="0" dirty="0" err="1"/>
              <a:t>labour</a:t>
            </a:r>
            <a:r>
              <a:rPr lang="en-US" baseline="0" dirty="0"/>
              <a:t> </a:t>
            </a:r>
            <a:r>
              <a:rPr lang="en-US" dirty="0"/>
              <a:t>leave if any and severance payments</a:t>
            </a:r>
            <a:r>
              <a:rPr lang="ru-RU" dirty="0"/>
              <a:t>,</a:t>
            </a:r>
            <a:r>
              <a:rPr lang="ru-RU" baseline="0" dirty="0"/>
              <a:t> </a:t>
            </a:r>
            <a:r>
              <a:rPr lang="en-US" baseline="0" dirty="0"/>
              <a:t>for example in case of company’s liquidation in the amount of at least three average monthly salaries, refusal to transfer to another work in the amount of at least two-week average salary</a:t>
            </a:r>
            <a:r>
              <a:rPr lang="en-US" dirty="0"/>
              <a:t>.</a:t>
            </a:r>
          </a:p>
          <a:p>
            <a:endParaRPr lang="en-US" dirty="0"/>
          </a:p>
          <a:p>
            <a:r>
              <a:rPr lang="en-US" dirty="0"/>
              <a:t>As</a:t>
            </a:r>
            <a:r>
              <a:rPr lang="en-US" baseline="0" dirty="0"/>
              <a:t> of January 01, 2020 the minimum salary amounts to 375 BYN (</a:t>
            </a:r>
            <a:r>
              <a:rPr lang="en-US" baseline="0" dirty="0" err="1"/>
              <a:t>appr</a:t>
            </a:r>
            <a:r>
              <a:rPr lang="en-US" baseline="0" dirty="0"/>
              <a:t>. 155 USD) for full working hours. The salary for highly qualified foreign employee should be at least 15 times minimum salary amounts.</a:t>
            </a:r>
          </a:p>
          <a:p>
            <a:endParaRPr lang="en-US" baseline="0" dirty="0"/>
          </a:p>
          <a:p>
            <a:r>
              <a:rPr lang="en-US" sz="1200" kern="1200" dirty="0">
                <a:solidFill>
                  <a:schemeClr val="tx1"/>
                </a:solidFill>
                <a:effectLst/>
                <a:latin typeface="+mn-lt"/>
                <a:ea typeface="+mn-ea"/>
                <a:cs typeface="+mn-cs"/>
              </a:rPr>
              <a:t>Administrative liability in a form of a fine in the amount from USD 44 to USD 220 for the authorized official and in the amount up to USD 1 100 for a company is stipulated for violation of the procedure and terms of salary payment.</a:t>
            </a:r>
            <a:endParaRPr lang="en-US" baseline="0" dirty="0"/>
          </a:p>
        </p:txBody>
      </p:sp>
      <p:sp>
        <p:nvSpPr>
          <p:cNvPr id="4" name="Номер слайда 3"/>
          <p:cNvSpPr>
            <a:spLocks noGrp="1"/>
          </p:cNvSpPr>
          <p:nvPr>
            <p:ph type="sldNum" sz="quarter" idx="10"/>
          </p:nvPr>
        </p:nvSpPr>
        <p:spPr/>
        <p:txBody>
          <a:bodyPr/>
          <a:lstStyle/>
          <a:p>
            <a:fld id="{E4EED30D-D17A-4F8F-BDF9-22A220BCECFE}" type="slidenum">
              <a:rPr lang="ru-RU" smtClean="0"/>
              <a:t>15</a:t>
            </a:fld>
            <a:endParaRPr lang="ru-RU"/>
          </a:p>
        </p:txBody>
      </p:sp>
    </p:spTree>
    <p:extLst>
      <p:ext uri="{BB962C8B-B14F-4D97-AF65-F5344CB8AC3E}">
        <p14:creationId xmlns:p14="http://schemas.microsoft.com/office/powerpoint/2010/main" val="3483455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Outsourcing of work is possible in Belarus, provided: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employees of the service provider are not supplied to another party to the agreement, they perform services under the agreement on behalf of the service provider; (ii) subject matter of the agreement is rendering specific services; (iii) service provider shall exercise all managing decisions and powers of the employer, the other party can assign tasks to the service provider’s employees and assess their performance.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Outsourcing agreements do not affect the terms of employment of personnel of each party to the agreement. Thus, no transfer of employees, as well as any other employment-related changes, take place. Each party (customer and supplier) maintains employment relationships with its employees.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Such agreement should be distinguished from so-called lease of personnel arrangements or </a:t>
            </a:r>
            <a:r>
              <a:rPr lang="en-US" sz="1200" kern="1200" dirty="0" err="1">
                <a:solidFill>
                  <a:schemeClr val="tx1"/>
                </a:solidFill>
                <a:effectLst/>
                <a:latin typeface="+mn-lt"/>
                <a:ea typeface="+mn-ea"/>
                <a:cs typeface="+mn-cs"/>
              </a:rPr>
              <a:t>outstaffing</a:t>
            </a:r>
            <a:r>
              <a:rPr lang="en-US" sz="1200" kern="1200" dirty="0">
                <a:solidFill>
                  <a:schemeClr val="tx1"/>
                </a:solidFill>
                <a:effectLst/>
                <a:latin typeface="+mn-lt"/>
                <a:ea typeface="+mn-ea"/>
                <a:cs typeface="+mn-cs"/>
              </a:rPr>
              <a:t>, where a current employee of one entity is assigned to perform works to the benefit of and under the supervision of another entity. An </a:t>
            </a:r>
            <a:r>
              <a:rPr lang="en-US" sz="1200" kern="1200" dirty="0" err="1">
                <a:solidFill>
                  <a:schemeClr val="tx1"/>
                </a:solidFill>
                <a:effectLst/>
                <a:latin typeface="+mn-lt"/>
                <a:ea typeface="+mn-ea"/>
                <a:cs typeface="+mn-cs"/>
              </a:rPr>
              <a:t>outstaffing</a:t>
            </a:r>
            <a:r>
              <a:rPr lang="en-US" sz="1200" kern="1200" dirty="0">
                <a:solidFill>
                  <a:schemeClr val="tx1"/>
                </a:solidFill>
                <a:effectLst/>
                <a:latin typeface="+mn-lt"/>
                <a:ea typeface="+mn-ea"/>
                <a:cs typeface="+mn-cs"/>
              </a:rPr>
              <a:t> agreement as a separate civil-law (hiring and supplying workers to a customer) is not expressly </a:t>
            </a:r>
            <a:r>
              <a:rPr lang="en-US" sz="1200" kern="1200" dirty="0" err="1">
                <a:solidFill>
                  <a:schemeClr val="tx1"/>
                </a:solidFill>
                <a:effectLst/>
                <a:latin typeface="+mn-lt"/>
                <a:ea typeface="+mn-ea"/>
                <a:cs typeface="+mn-cs"/>
              </a:rPr>
              <a:t>recognised</a:t>
            </a:r>
            <a:r>
              <a:rPr lang="en-US" sz="1200" kern="1200" dirty="0">
                <a:solidFill>
                  <a:schemeClr val="tx1"/>
                </a:solidFill>
                <a:effectLst/>
                <a:latin typeface="+mn-lt"/>
                <a:ea typeface="+mn-ea"/>
                <a:cs typeface="+mn-cs"/>
              </a:rPr>
              <a:t> by the Belarusian law and may</a:t>
            </a:r>
            <a:r>
              <a:rPr lang="en-US" sz="1200" kern="1200" baseline="0" dirty="0">
                <a:solidFill>
                  <a:schemeClr val="tx1"/>
                </a:solidFill>
                <a:effectLst/>
                <a:latin typeface="+mn-lt"/>
                <a:ea typeface="+mn-ea"/>
                <a:cs typeface="+mn-cs"/>
              </a:rPr>
              <a:t> be </a:t>
            </a:r>
            <a:r>
              <a:rPr lang="en-US" sz="1200" kern="1200" baseline="0" dirty="0" err="1">
                <a:solidFill>
                  <a:schemeClr val="tx1"/>
                </a:solidFill>
                <a:effectLst/>
                <a:latin typeface="+mn-lt"/>
                <a:ea typeface="+mn-ea"/>
                <a:cs typeface="+mn-cs"/>
              </a:rPr>
              <a:t>recognised</a:t>
            </a:r>
            <a:r>
              <a:rPr lang="en-US" sz="1200" kern="1200" baseline="0" dirty="0">
                <a:solidFill>
                  <a:schemeClr val="tx1"/>
                </a:solidFill>
                <a:effectLst/>
                <a:latin typeface="+mn-lt"/>
                <a:ea typeface="+mn-ea"/>
                <a:cs typeface="+mn-cs"/>
              </a:rPr>
              <a:t> as </a:t>
            </a:r>
            <a:r>
              <a:rPr lang="en-US" sz="1200" kern="1200" dirty="0">
                <a:solidFill>
                  <a:schemeClr val="tx1"/>
                </a:solidFill>
                <a:effectLst/>
                <a:latin typeface="+mn-lt"/>
                <a:ea typeface="+mn-ea"/>
                <a:cs typeface="+mn-cs"/>
              </a:rPr>
              <a:t>void in Belarus. Unlike outsourcing, in lease of personnel arrangements the client is primarily interested in personnel (not in services) who in fact perform employment activities.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client may</a:t>
            </a:r>
            <a:r>
              <a:rPr lang="en-US" sz="1200" kern="1200" baseline="0" dirty="0">
                <a:solidFill>
                  <a:schemeClr val="tx1"/>
                </a:solidFill>
                <a:effectLst/>
                <a:latin typeface="+mn-lt"/>
                <a:ea typeface="+mn-ea"/>
                <a:cs typeface="+mn-cs"/>
              </a:rPr>
              <a:t> potentially </a:t>
            </a:r>
            <a:r>
              <a:rPr lang="en-US" sz="1200" kern="1200" dirty="0">
                <a:solidFill>
                  <a:schemeClr val="tx1"/>
                </a:solidFill>
                <a:effectLst/>
                <a:latin typeface="+mn-lt"/>
                <a:ea typeface="+mn-ea"/>
                <a:cs typeface="+mn-cs"/>
              </a:rPr>
              <a:t>be </a:t>
            </a:r>
            <a:r>
              <a:rPr lang="en-US" sz="1200" kern="1200" dirty="0" err="1">
                <a:solidFill>
                  <a:schemeClr val="tx1"/>
                </a:solidFill>
                <a:effectLst/>
                <a:latin typeface="+mn-lt"/>
                <a:ea typeface="+mn-ea"/>
                <a:cs typeface="+mn-cs"/>
              </a:rPr>
              <a:t>recognised</a:t>
            </a:r>
            <a:r>
              <a:rPr lang="en-US" sz="1200" kern="1200" dirty="0">
                <a:solidFill>
                  <a:schemeClr val="tx1"/>
                </a:solidFill>
                <a:effectLst/>
                <a:latin typeface="+mn-lt"/>
                <a:ea typeface="+mn-ea"/>
                <a:cs typeface="+mn-cs"/>
              </a:rPr>
              <a:t> by the court as an employer of an</a:t>
            </a:r>
            <a:r>
              <a:rPr lang="en-US" sz="1200" kern="1200" baseline="0" dirty="0">
                <a:solidFill>
                  <a:schemeClr val="tx1"/>
                </a:solidFill>
                <a:effectLst/>
                <a:latin typeface="+mn-lt"/>
                <a:ea typeface="+mn-ea"/>
                <a:cs typeface="+mn-cs"/>
              </a:rPr>
              <a:t> employee</a:t>
            </a:r>
            <a:r>
              <a:rPr lang="en-US" sz="1200" kern="1200" dirty="0">
                <a:solidFill>
                  <a:schemeClr val="tx1"/>
                </a:solidFill>
                <a:effectLst/>
                <a:latin typeface="+mn-lt"/>
                <a:ea typeface="+mn-ea"/>
                <a:cs typeface="+mn-cs"/>
              </a:rPr>
              <a:t>, instead of or together with the </a:t>
            </a:r>
            <a:r>
              <a:rPr lang="en-US" sz="1200" kern="1200" dirty="0" err="1">
                <a:solidFill>
                  <a:schemeClr val="tx1"/>
                </a:solidFill>
                <a:effectLst/>
                <a:latin typeface="+mn-lt"/>
                <a:ea typeface="+mn-ea"/>
                <a:cs typeface="+mn-cs"/>
              </a:rPr>
              <a:t>outstaffing</a:t>
            </a:r>
            <a:r>
              <a:rPr lang="en-US" sz="1200" kern="1200" dirty="0">
                <a:solidFill>
                  <a:schemeClr val="tx1"/>
                </a:solidFill>
                <a:effectLst/>
                <a:latin typeface="+mn-lt"/>
                <a:ea typeface="+mn-ea"/>
                <a:cs typeface="+mn-cs"/>
              </a:rPr>
              <a:t> provider. The risk of co-employment also arises if relations between the client and an</a:t>
            </a:r>
            <a:r>
              <a:rPr lang="en-US" sz="1200" kern="1200" baseline="0" dirty="0">
                <a:solidFill>
                  <a:schemeClr val="tx1"/>
                </a:solidFill>
                <a:effectLst/>
                <a:latin typeface="+mn-lt"/>
                <a:ea typeface="+mn-ea"/>
                <a:cs typeface="+mn-cs"/>
              </a:rPr>
              <a:t> employee of the </a:t>
            </a:r>
            <a:r>
              <a:rPr lang="en-US" sz="1200" kern="1200" dirty="0" err="1">
                <a:solidFill>
                  <a:schemeClr val="tx1"/>
                </a:solidFill>
                <a:effectLst/>
                <a:latin typeface="+mn-lt"/>
                <a:ea typeface="+mn-ea"/>
                <a:cs typeface="+mn-cs"/>
              </a:rPr>
              <a:t>outstaffing</a:t>
            </a:r>
            <a:r>
              <a:rPr lang="en-US" sz="1200" kern="1200" baseline="0" dirty="0">
                <a:solidFill>
                  <a:schemeClr val="tx1"/>
                </a:solidFill>
                <a:effectLst/>
                <a:latin typeface="+mn-lt"/>
                <a:ea typeface="+mn-ea"/>
                <a:cs typeface="+mn-cs"/>
              </a:rPr>
              <a:t> provider </a:t>
            </a:r>
            <a:r>
              <a:rPr lang="en-US" sz="1200" kern="1200" dirty="0">
                <a:solidFill>
                  <a:schemeClr val="tx1"/>
                </a:solidFill>
                <a:effectLst/>
                <a:latin typeface="+mn-lt"/>
                <a:ea typeface="+mn-ea"/>
                <a:cs typeface="+mn-cs"/>
              </a:rPr>
              <a:t>have features of an employment relationship.</a:t>
            </a:r>
          </a:p>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E4EED30D-D17A-4F8F-BDF9-22A220BCECFE}" type="slidenum">
              <a:rPr lang="ru-RU" smtClean="0"/>
              <a:t>16</a:t>
            </a:fld>
            <a:endParaRPr lang="ru-RU"/>
          </a:p>
        </p:txBody>
      </p:sp>
    </p:spTree>
    <p:extLst>
      <p:ext uri="{BB962C8B-B14F-4D97-AF65-F5344CB8AC3E}">
        <p14:creationId xmlns:p14="http://schemas.microsoft.com/office/powerpoint/2010/main" val="1499370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4EED30D-D17A-4F8F-BDF9-22A220BCECFE}" type="slidenum">
              <a:rPr lang="ru-RU" smtClean="0"/>
              <a:t>17</a:t>
            </a:fld>
            <a:endParaRPr lang="ru-RU"/>
          </a:p>
        </p:txBody>
      </p:sp>
    </p:spTree>
    <p:extLst>
      <p:ext uri="{BB962C8B-B14F-4D97-AF65-F5344CB8AC3E}">
        <p14:creationId xmlns:p14="http://schemas.microsoft.com/office/powerpoint/2010/main" val="3889948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baseline="0" dirty="0"/>
          </a:p>
        </p:txBody>
      </p:sp>
      <p:sp>
        <p:nvSpPr>
          <p:cNvPr id="4" name="Номер слайда 3"/>
          <p:cNvSpPr>
            <a:spLocks noGrp="1"/>
          </p:cNvSpPr>
          <p:nvPr>
            <p:ph type="sldNum" sz="quarter" idx="10"/>
          </p:nvPr>
        </p:nvSpPr>
        <p:spPr/>
        <p:txBody>
          <a:bodyPr/>
          <a:lstStyle/>
          <a:p>
            <a:fld id="{E4EED30D-D17A-4F8F-BDF9-22A220BCECFE}" type="slidenum">
              <a:rPr lang="ru-RU" smtClean="0"/>
              <a:t>18</a:t>
            </a:fld>
            <a:endParaRPr lang="ru-RU"/>
          </a:p>
        </p:txBody>
      </p:sp>
    </p:spTree>
    <p:extLst>
      <p:ext uri="{BB962C8B-B14F-4D97-AF65-F5344CB8AC3E}">
        <p14:creationId xmlns:p14="http://schemas.microsoft.com/office/powerpoint/2010/main" val="410074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4EED30D-D17A-4F8F-BDF9-22A220BCECFE}" type="slidenum">
              <a:rPr lang="ru-RU" smtClean="0"/>
              <a:t>19</a:t>
            </a:fld>
            <a:endParaRPr lang="ru-RU"/>
          </a:p>
        </p:txBody>
      </p:sp>
    </p:spTree>
    <p:extLst>
      <p:ext uri="{BB962C8B-B14F-4D97-AF65-F5344CB8AC3E}">
        <p14:creationId xmlns:p14="http://schemas.microsoft.com/office/powerpoint/2010/main" val="1606885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4EED30D-D17A-4F8F-BDF9-22A220BCECFE}" type="slidenum">
              <a:rPr lang="ru-RU" smtClean="0"/>
              <a:t>20</a:t>
            </a:fld>
            <a:endParaRPr lang="ru-RU"/>
          </a:p>
        </p:txBody>
      </p:sp>
    </p:spTree>
    <p:extLst>
      <p:ext uri="{BB962C8B-B14F-4D97-AF65-F5344CB8AC3E}">
        <p14:creationId xmlns:p14="http://schemas.microsoft.com/office/powerpoint/2010/main" val="2400622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baseline="0" dirty="0"/>
          </a:p>
        </p:txBody>
      </p:sp>
      <p:sp>
        <p:nvSpPr>
          <p:cNvPr id="4" name="Номер слайда 3"/>
          <p:cNvSpPr>
            <a:spLocks noGrp="1"/>
          </p:cNvSpPr>
          <p:nvPr>
            <p:ph type="sldNum" sz="quarter" idx="10"/>
          </p:nvPr>
        </p:nvSpPr>
        <p:spPr/>
        <p:txBody>
          <a:bodyPr/>
          <a:lstStyle/>
          <a:p>
            <a:fld id="{E4EED30D-D17A-4F8F-BDF9-22A220BCECFE}" type="slidenum">
              <a:rPr lang="ru-RU" smtClean="0"/>
              <a:t>21</a:t>
            </a:fld>
            <a:endParaRPr lang="ru-RU"/>
          </a:p>
        </p:txBody>
      </p:sp>
    </p:spTree>
    <p:extLst>
      <p:ext uri="{BB962C8B-B14F-4D97-AF65-F5344CB8AC3E}">
        <p14:creationId xmlns:p14="http://schemas.microsoft.com/office/powerpoint/2010/main" val="2312004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baseline="0" dirty="0"/>
          </a:p>
        </p:txBody>
      </p:sp>
      <p:sp>
        <p:nvSpPr>
          <p:cNvPr id="4" name="Номер слайда 3"/>
          <p:cNvSpPr>
            <a:spLocks noGrp="1"/>
          </p:cNvSpPr>
          <p:nvPr>
            <p:ph type="sldNum" sz="quarter" idx="10"/>
          </p:nvPr>
        </p:nvSpPr>
        <p:spPr/>
        <p:txBody>
          <a:bodyPr/>
          <a:lstStyle/>
          <a:p>
            <a:fld id="{E4EED30D-D17A-4F8F-BDF9-22A220BCECFE}" type="slidenum">
              <a:rPr lang="ru-RU" smtClean="0"/>
              <a:t>22</a:t>
            </a:fld>
            <a:endParaRPr lang="ru-RU"/>
          </a:p>
        </p:txBody>
      </p:sp>
    </p:spTree>
    <p:extLst>
      <p:ext uri="{BB962C8B-B14F-4D97-AF65-F5344CB8AC3E}">
        <p14:creationId xmlns:p14="http://schemas.microsoft.com/office/powerpoint/2010/main" val="529574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aseline="0" dirty="0"/>
              <a:t>Legal formalization of the abovementioned types of restructuring depends on whether the unilateral change of employment terms &amp; conditions is permitted or not. </a:t>
            </a:r>
          </a:p>
          <a:p>
            <a:endParaRPr lang="en-US" baseline="0" dirty="0"/>
          </a:p>
          <a:p>
            <a:r>
              <a:rPr lang="en-US" baseline="0" dirty="0"/>
              <a:t>All employees' transfers including transfer to another region or position, as well as changing the essential terms in order to stipulate a remote work, shall be completed with employee’s consent. Such consent formalized by submitting employee’s application and concluding addendum to the contract is also obligatory in case of changing the working regime (reducing working hours, working days per week, etc.). Moreover, employers shall not force employees to take their accrued paid or unpaid vacations, which is subject to employee’s consent.</a:t>
            </a:r>
          </a:p>
          <a:p>
            <a:endParaRPr lang="en-US" baseline="0" dirty="0"/>
          </a:p>
          <a:p>
            <a:r>
              <a:rPr lang="en-US" baseline="0" dirty="0"/>
              <a:t>However, in some specific cases, Russian labour law allows employers to unilaterally set the partially paid downtime regime or change essential terms of work. For example, employers may announce that downtime regime was caused by external reasons (as the countrywide or regional lockdown) and pay employees at least 2/3 of the monthly salary stated contractually. In case the downtime was set due to the employer’s fault, employees are entitled to get 2/3 of their average monthly salary.</a:t>
            </a:r>
          </a:p>
          <a:p>
            <a:endParaRPr lang="en-US" baseline="0" dirty="0"/>
          </a:p>
          <a:p>
            <a:r>
              <a:rPr lang="en-US" baseline="0" dirty="0"/>
              <a:t>Conducting of redundancy and liquidation procedures does not require employee’s consent. However, employers shall observe some specific regulations, e.g. shall not dismiss pregnant women and some other protected categories due to staff redundancy.</a:t>
            </a:r>
          </a:p>
          <a:p>
            <a:endParaRPr lang="en-US" baseline="0" dirty="0"/>
          </a:p>
          <a:p>
            <a:r>
              <a:rPr lang="en-US" baseline="0" dirty="0"/>
              <a:t>There was also some extraordinary precedent in Russia during the coronavirus lockdown when companies not specifically permitted to operate were obliged to suspend all employees from work. During so called “non-working days”, employees were prohibited to work from offices, however, they should have been paid in full.</a:t>
            </a:r>
            <a:endParaRPr lang="ru-RU" dirty="0"/>
          </a:p>
        </p:txBody>
      </p:sp>
      <p:sp>
        <p:nvSpPr>
          <p:cNvPr id="4" name="Номер слайда 3"/>
          <p:cNvSpPr>
            <a:spLocks noGrp="1"/>
          </p:cNvSpPr>
          <p:nvPr>
            <p:ph type="sldNum" sz="quarter" idx="10"/>
          </p:nvPr>
        </p:nvSpPr>
        <p:spPr/>
        <p:txBody>
          <a:bodyPr/>
          <a:lstStyle/>
          <a:p>
            <a:fld id="{E4EED30D-D17A-4F8F-BDF9-22A220BCECFE}" type="slidenum">
              <a:rPr lang="ru-RU" smtClean="0"/>
              <a:t>4</a:t>
            </a:fld>
            <a:endParaRPr lang="ru-RU"/>
          </a:p>
        </p:txBody>
      </p:sp>
    </p:spTree>
    <p:extLst>
      <p:ext uri="{BB962C8B-B14F-4D97-AF65-F5344CB8AC3E}">
        <p14:creationId xmlns:p14="http://schemas.microsoft.com/office/powerpoint/2010/main" val="1061730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What shall the company consider in</a:t>
            </a:r>
            <a:r>
              <a:rPr lang="en-US" baseline="0" dirty="0"/>
              <a:t> course of restructuring wage fund?</a:t>
            </a:r>
          </a:p>
          <a:p>
            <a:endParaRPr lang="en-US" baseline="0" dirty="0"/>
          </a:p>
          <a:p>
            <a:r>
              <a:rPr lang="en-US" baseline="0" dirty="0"/>
              <a:t>Firstly, any change of salary is always subject to employees consent and shall be formalized by concluding addendum to the employment contract.</a:t>
            </a:r>
          </a:p>
          <a:p>
            <a:endParaRPr lang="en-US" baseline="0" dirty="0"/>
          </a:p>
          <a:p>
            <a:r>
              <a:rPr lang="en-US" baseline="0" dirty="0"/>
              <a:t>Secondly, it is important to understand that payment of any bonuses and additional payments is the right, not an obligation of an employer. Thus, in case bonuses are not strictly guaranteed by employment contracts</a:t>
            </a:r>
            <a:r>
              <a:rPr lang="ru-RU" baseline="0" dirty="0"/>
              <a:t> </a:t>
            </a:r>
            <a:r>
              <a:rPr lang="en-US" baseline="0" dirty="0"/>
              <a:t>or local policies, companies may use temporary suspension of bonus schemes as an effective anti-crisis measure.</a:t>
            </a:r>
          </a:p>
          <a:p>
            <a:endParaRPr lang="en-US" baseline="0" dirty="0"/>
          </a:p>
          <a:p>
            <a:r>
              <a:rPr lang="en-US" baseline="0" dirty="0"/>
              <a:t>Thirdly, it is not recommended to formalize employee’s absence due to health reasons as the paid leave, since, per Russian law, employers may just pay sick benefits and reimburse them from the state fund.</a:t>
            </a:r>
          </a:p>
          <a:p>
            <a:endParaRPr lang="en-US" baseline="0" dirty="0"/>
          </a:p>
          <a:p>
            <a:r>
              <a:rPr lang="en-US" baseline="0" dirty="0"/>
              <a:t>However, when restructuring wage fund, employers shall consider that salaries may not be less than minimum regional wages, northern benefits may not be reduced, as well as obligatory severances paid due to redundancy, liquidation, CEO’s termination, etc. Please note that companies are obliged to pay severances only in some legally established cases and, consequently, may eliminate paying severances for mutual termination and/or reduce obligatory ones to the minimum amounts. </a:t>
            </a:r>
          </a:p>
          <a:p>
            <a:endParaRPr lang="en-US" baseline="0" dirty="0"/>
          </a:p>
          <a:p>
            <a:r>
              <a:rPr lang="en-US" baseline="0" dirty="0"/>
              <a:t>Employers shall also observe salary requirements for employment </a:t>
            </a:r>
            <a:r>
              <a:rPr lang="en-US" baseline="0" dirty="0" err="1"/>
              <a:t>HQSs</a:t>
            </a:r>
            <a:r>
              <a:rPr lang="en-US" baseline="0" dirty="0"/>
              <a:t> establishing that such specialists shall earn, generally, not less than 167,000 RUB per month to apply the specific migration and employment regime.</a:t>
            </a:r>
          </a:p>
          <a:p>
            <a:endParaRPr lang="en-US" baseline="0" dirty="0"/>
          </a:p>
          <a:p>
            <a:r>
              <a:rPr lang="en-US" baseline="0" dirty="0"/>
              <a:t>Finally, companies may reduce labour costs by avoiding delays in payroll and relevant financial penalties.</a:t>
            </a:r>
            <a:endParaRPr lang="ru-RU" dirty="0"/>
          </a:p>
        </p:txBody>
      </p:sp>
      <p:sp>
        <p:nvSpPr>
          <p:cNvPr id="4" name="Номер слайда 3"/>
          <p:cNvSpPr>
            <a:spLocks noGrp="1"/>
          </p:cNvSpPr>
          <p:nvPr>
            <p:ph type="sldNum" sz="quarter" idx="10"/>
          </p:nvPr>
        </p:nvSpPr>
        <p:spPr/>
        <p:txBody>
          <a:bodyPr/>
          <a:lstStyle/>
          <a:p>
            <a:fld id="{E4EED30D-D17A-4F8F-BDF9-22A220BCECFE}" type="slidenum">
              <a:rPr lang="ru-RU" smtClean="0"/>
              <a:t>5</a:t>
            </a:fld>
            <a:endParaRPr lang="ru-RU"/>
          </a:p>
        </p:txBody>
      </p:sp>
    </p:spTree>
    <p:extLst>
      <p:ext uri="{BB962C8B-B14F-4D97-AF65-F5344CB8AC3E}">
        <p14:creationId xmlns:p14="http://schemas.microsoft.com/office/powerpoint/2010/main" val="3694526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The most common structure used for outsourcing relationships in Russia is service or work contracts between a company-customer ordering works/services and a company-supplier performing the required functions with the use of its personnel.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the perspective of Russian law, outsourcing contracts do not affect the terms of employment of personnel of each party to the agreement. Thus, no transfer of employees, as well as any other employment-related changes, takes place. Each party (customer and supplier) maintains employment relationships with its employees.</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should be noted that such agreement should be distinguished from so-called lease of personnel arrangements or outstaffing, where a current employee of one entity is assigned to perform works to the benefit of and under the supervision of another entity. Lease of personnel is expressly prohibited under Russian law.</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Unlike outsourcing, in lease of personnel arrangements the client is primarily interested in personnel (not in services) who in fact perform employment activities but their employment relationships are not formalized.</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context, there might be some circumstances demonstrating that the customer directly controls the supplier’s personnel and may influence their performance, which will allow Russian courts to consider outsourcing contracts as a lease of personnel scheme. In order to avoid such situations, please put formal differentiation in place contractually and in terms of internal procedures.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Outstaffing as the</a:t>
            </a:r>
            <a:r>
              <a:rPr lang="en-US" sz="1200" kern="1200" baseline="0" dirty="0">
                <a:solidFill>
                  <a:schemeClr val="tx1"/>
                </a:solidFill>
                <a:effectLst/>
                <a:latin typeface="+mn-lt"/>
                <a:ea typeface="+mn-ea"/>
                <a:cs typeface="+mn-cs"/>
              </a:rPr>
              <a:t> legal mechanism of engaging employees may be implemented in Russia only in terms of engaging employees of another group company or applying for the services of accredited private recruitment agencies. However, in this cases, several restrictions shall be taken into consideration, e.g. the company cannot second employees for replacing employees on strike or employees who stopped working in cases provided by law (in particular, due to non-payment of salary for a period exceeding 15 days).</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There is also a risk that tax authorities and courts will consider outstaffing as a method of tax evasion, which may cause prohibition to apply special tax regimes for the organization and obligation to pay relevant taxes and social contributions in full as for ordinary employees.</a:t>
            </a:r>
          </a:p>
        </p:txBody>
      </p:sp>
      <p:sp>
        <p:nvSpPr>
          <p:cNvPr id="4" name="Номер слайда 3"/>
          <p:cNvSpPr>
            <a:spLocks noGrp="1"/>
          </p:cNvSpPr>
          <p:nvPr>
            <p:ph type="sldNum" sz="quarter" idx="10"/>
          </p:nvPr>
        </p:nvSpPr>
        <p:spPr/>
        <p:txBody>
          <a:bodyPr/>
          <a:lstStyle/>
          <a:p>
            <a:fld id="{E4EED30D-D17A-4F8F-BDF9-22A220BCECFE}" type="slidenum">
              <a:rPr lang="ru-RU" smtClean="0"/>
              <a:t>6</a:t>
            </a:fld>
            <a:endParaRPr lang="ru-RU"/>
          </a:p>
        </p:txBody>
      </p:sp>
    </p:spTree>
    <p:extLst>
      <p:ext uri="{BB962C8B-B14F-4D97-AF65-F5344CB8AC3E}">
        <p14:creationId xmlns:p14="http://schemas.microsoft.com/office/powerpoint/2010/main" val="1494740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Per Russian law, companies may use the listed options for restructuring the workforce. </a:t>
            </a:r>
          </a:p>
          <a:p>
            <a:endParaRPr lang="en-US" dirty="0"/>
          </a:p>
          <a:p>
            <a:r>
              <a:rPr lang="en-US" dirty="0"/>
              <a:t>1) Staff redundancy is one of the most effective procedures for simultaneous termination of employees. However, this procedure is thoroughly regulated, formalistic and multistage. Formalistic selection among employees holding the same job position shall be conducted in order to define those to be terminated. In any case, employers shall obey the established 2-3 month terms for notifying employees and employment </a:t>
            </a:r>
            <a:r>
              <a:rPr lang="en-US" dirty="0" err="1"/>
              <a:t>centres</a:t>
            </a:r>
            <a:r>
              <a:rPr lang="en-US" dirty="0"/>
              <a:t>.</a:t>
            </a:r>
          </a:p>
          <a:p>
            <a:endParaRPr lang="en-US" dirty="0"/>
          </a:p>
          <a:p>
            <a:r>
              <a:rPr lang="en-US" dirty="0"/>
              <a:t>2) Liquidation of the company or its separate subdivision may allow suspending business activities in the country/region, however, this process is also very formalistic and its completion may take up to one year.</a:t>
            </a:r>
          </a:p>
          <a:p>
            <a:endParaRPr lang="en-US" dirty="0"/>
          </a:p>
          <a:p>
            <a:r>
              <a:rPr lang="en-US" dirty="0"/>
              <a:t>3) With consent of an employee, an employer may transfer him/her to another work (job position) permanently or for the defined period concluding the additional agreement to employee’s contract. The employee may be transferred to another work even without his/her consent in case of emergency and only for one-month period. Moreover, in this case, his/her salary shall be not less than the average salary at the previous work.</a:t>
            </a:r>
          </a:p>
          <a:p>
            <a:endParaRPr lang="en-US" dirty="0"/>
          </a:p>
          <a:p>
            <a:r>
              <a:rPr lang="en-US" dirty="0"/>
              <a:t>4-5) In order to restructure the workforce and reduce labour costs employers may also apply outsourcing and outstaffing schemes or initiate changing terms and conditions of work.</a:t>
            </a:r>
            <a:endParaRPr lang="en-US" baseline="0" dirty="0"/>
          </a:p>
        </p:txBody>
      </p:sp>
      <p:sp>
        <p:nvSpPr>
          <p:cNvPr id="4" name="Номер слайда 3"/>
          <p:cNvSpPr>
            <a:spLocks noGrp="1"/>
          </p:cNvSpPr>
          <p:nvPr>
            <p:ph type="sldNum" sz="quarter" idx="10"/>
          </p:nvPr>
        </p:nvSpPr>
        <p:spPr/>
        <p:txBody>
          <a:bodyPr/>
          <a:lstStyle/>
          <a:p>
            <a:fld id="{E4EED30D-D17A-4F8F-BDF9-22A220BCECFE}" type="slidenum">
              <a:rPr lang="ru-RU" smtClean="0"/>
              <a:t>8</a:t>
            </a:fld>
            <a:endParaRPr lang="ru-RU"/>
          </a:p>
        </p:txBody>
      </p:sp>
    </p:spTree>
    <p:extLst>
      <p:ext uri="{BB962C8B-B14F-4D97-AF65-F5344CB8AC3E}">
        <p14:creationId xmlns:p14="http://schemas.microsoft.com/office/powerpoint/2010/main" val="2144506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aseline="0" dirty="0"/>
              <a:t>Legal formalization of the abovementioned types of restructuring depends on the ways of communicating with employees…</a:t>
            </a:r>
            <a:endParaRPr lang="ru-RU" dirty="0"/>
          </a:p>
        </p:txBody>
      </p:sp>
      <p:sp>
        <p:nvSpPr>
          <p:cNvPr id="4" name="Номер слайда 3"/>
          <p:cNvSpPr>
            <a:spLocks noGrp="1"/>
          </p:cNvSpPr>
          <p:nvPr>
            <p:ph type="sldNum" sz="quarter" idx="10"/>
          </p:nvPr>
        </p:nvSpPr>
        <p:spPr/>
        <p:txBody>
          <a:bodyPr/>
          <a:lstStyle/>
          <a:p>
            <a:fld id="{E4EED30D-D17A-4F8F-BDF9-22A220BCECFE}" type="slidenum">
              <a:rPr lang="ru-RU" smtClean="0"/>
              <a:t>9</a:t>
            </a:fld>
            <a:endParaRPr lang="ru-RU"/>
          </a:p>
        </p:txBody>
      </p:sp>
    </p:spTree>
    <p:extLst>
      <p:ext uri="{BB962C8B-B14F-4D97-AF65-F5344CB8AC3E}">
        <p14:creationId xmlns:p14="http://schemas.microsoft.com/office/powerpoint/2010/main" val="3642890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4EED30D-D17A-4F8F-BDF9-22A220BCECFE}" type="slidenum">
              <a:rPr lang="ru-RU" smtClean="0"/>
              <a:t>10</a:t>
            </a:fld>
            <a:endParaRPr lang="ru-RU"/>
          </a:p>
        </p:txBody>
      </p:sp>
    </p:spTree>
    <p:extLst>
      <p:ext uri="{BB962C8B-B14F-4D97-AF65-F5344CB8AC3E}">
        <p14:creationId xmlns:p14="http://schemas.microsoft.com/office/powerpoint/2010/main" val="1933009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From the perspective of Russian law, outsourcing contracts do not affect the terms of employment of personnel of each party to the agreement. Thus, no transfer of employees, as well as any other employment-related changes, takes place. Each party (customer and supplier) maintains employment relationships with its employees.</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should be noted that such agreement should be distinguished from so-called lease of personnel arrangements or outstaffing, where a current employee of one entity is assigned to perform works to the benefit of and under the supervision of another entity. Lease of personnel is expressly prohibited under Russian law.</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Unlike outsourcing, in lease of personnel arrangements the client is primarily interested in personnel (not in services) who in fact perform employment activities but their employment relationships are not formalized.</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context, there might be some circumstances demonstrating that the customer directly controls the supplier’s personnel and may influence their performance, which will allow Russian courts to consider outsourcing contracts as a lease of personnel scheme. In order to avoid such situations, please put formal differentiation in place contractually and in terms of internal procedures.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Outstaffing as the</a:t>
            </a:r>
            <a:r>
              <a:rPr lang="en-US" sz="1200" kern="1200" baseline="0" dirty="0">
                <a:solidFill>
                  <a:schemeClr val="tx1"/>
                </a:solidFill>
                <a:effectLst/>
                <a:latin typeface="+mn-lt"/>
                <a:ea typeface="+mn-ea"/>
                <a:cs typeface="+mn-cs"/>
              </a:rPr>
              <a:t> legal mechanism of engaging employees may be implemented in Russia only in terms of engaging employees of another group company or applying for the services of accredited private recruitment agencies. However, in this cases, several restrictions shall be taken into consideration, e.g. the company cannot second employees for replacing employees on strike or employees who stopped working in cases provided by law (in particular, due to non-payment of salary for a period exceeding 15 days).</a:t>
            </a:r>
          </a:p>
          <a:p>
            <a:endParaRPr lang="en-US" sz="1200" kern="1200" baseline="0" dirty="0">
              <a:solidFill>
                <a:schemeClr val="tx1"/>
              </a:solidFill>
              <a:effectLst/>
              <a:latin typeface="+mn-lt"/>
              <a:ea typeface="+mn-ea"/>
              <a:cs typeface="+mn-cs"/>
            </a:endParaRPr>
          </a:p>
          <a:p>
            <a:r>
              <a:rPr lang="ru-RU" sz="1200" kern="1200" baseline="0" dirty="0">
                <a:solidFill>
                  <a:schemeClr val="tx1"/>
                </a:solidFill>
                <a:effectLst/>
                <a:latin typeface="+mn-lt"/>
                <a:ea typeface="+mn-ea"/>
                <a:cs typeface="+mn-cs"/>
              </a:rPr>
              <a:t>ДВА ПОДХОДА К ИСПОЛЬЗОВАНИЮ ПЕРСОНАЛА ВНУТРИ ГРУППЫ КОМПАНИЙ</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E4EED30D-D17A-4F8F-BDF9-22A220BCECFE}" type="slidenum">
              <a:rPr lang="ru-RU" smtClean="0"/>
              <a:t>11</a:t>
            </a:fld>
            <a:endParaRPr lang="ru-RU"/>
          </a:p>
        </p:txBody>
      </p:sp>
    </p:spTree>
    <p:extLst>
      <p:ext uri="{BB962C8B-B14F-4D97-AF65-F5344CB8AC3E}">
        <p14:creationId xmlns:p14="http://schemas.microsoft.com/office/powerpoint/2010/main" val="782782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Per Belarusian law, companies may use the listed options for restructuring the workforce:</a:t>
            </a:r>
          </a:p>
          <a:p>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From</a:t>
            </a:r>
            <a:r>
              <a:rPr lang="en-US" sz="1200" kern="1200" baseline="0" dirty="0">
                <a:solidFill>
                  <a:schemeClr val="tx1"/>
                </a:solidFill>
                <a:effectLst/>
                <a:latin typeface="+mn-lt"/>
                <a:ea typeface="+mn-ea"/>
                <a:cs typeface="+mn-cs"/>
              </a:rPr>
              <a:t> April the e</a:t>
            </a:r>
            <a:r>
              <a:rPr lang="en-US" sz="1200" kern="1200" dirty="0">
                <a:solidFill>
                  <a:schemeClr val="tx1"/>
                </a:solidFill>
                <a:effectLst/>
                <a:latin typeface="+mn-lt"/>
                <a:ea typeface="+mn-ea"/>
                <a:cs typeface="+mn-cs"/>
              </a:rPr>
              <a:t>mployers have the right to change essential conditions of an employee's work, except for reduction in remuneration, due to justified reasons for the adverse impact of the epidemiological situation on the employer's activities, by giving the employee a written notice no later than 1 calendar day in advance (as a rule, employers should have warned their employees in writing not later than 1 month in advance about changes in essential working conditions). </a:t>
            </a:r>
            <a:endParaRPr lang="ru-RU"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Remote work. The revised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 Code (in force from January 28, 2020) also allows employers to use remote work employment. Such agreements can be concluded both during hiring and in the course of employment relations (for example, in the form of an additional agreement to a previously concluded employment contract).</a:t>
            </a:r>
            <a:endParaRPr lang="ru-RU"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Downtime. The total duration of downtime may not exceed six months during a calendar year. Remuneration of employees for the period of downtime can be reduced, but should remain at least 2/3 of their earnings. For the period of downtime, the employer has the right to transfer an employee to other available work (including work that can be performed remotely). In this case, the employee is paid for the work performed.</a:t>
            </a:r>
            <a:endParaRPr lang="ru-RU" sz="1200" kern="1200" dirty="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Part-time work. Such decision is a change in the essential working conditions of the employee and must be justified by production, economic and other reasons. Remuneration of part-time employees is made in proportion to the time worked.</a:t>
            </a:r>
          </a:p>
          <a:p>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With the employee’s consent the employer can put an employee on a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 or social leave with or without pay.</a:t>
            </a:r>
          </a:p>
          <a:p>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Starting from January 2020, the employers are granted a right to transfer employees to another employer for a period of up to 6 months in a calendar year. New employer shall not conclude an employment contract with such an employee. Upon expiration of a 6-month term, the employee returns back to its initial employer. Another condition for such a transfer is a written consent of the employee. </a:t>
            </a:r>
            <a:endParaRPr lang="ru-RU" sz="1200" kern="1200" dirty="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employer</a:t>
            </a:r>
            <a:r>
              <a:rPr lang="en-US" sz="1200" kern="1200" baseline="0" dirty="0">
                <a:solidFill>
                  <a:schemeClr val="tx1"/>
                </a:solidFill>
                <a:effectLst/>
                <a:latin typeface="+mn-lt"/>
                <a:ea typeface="+mn-ea"/>
                <a:cs typeface="+mn-cs"/>
              </a:rPr>
              <a:t> is also given the</a:t>
            </a:r>
            <a:r>
              <a:rPr lang="en-US" sz="1200" kern="1200" dirty="0">
                <a:solidFill>
                  <a:schemeClr val="tx1"/>
                </a:solidFill>
                <a:effectLst/>
                <a:latin typeface="+mn-lt"/>
                <a:ea typeface="+mn-ea"/>
                <a:cs typeface="+mn-cs"/>
              </a:rPr>
              <a:t> right to make a temporary transfer, including to another structural subdivision, to another employer due to production necessity caused by the adverse impact of the epidemiological situation on the employer's activity, and also for replacement of the absent employee without the consent of the employee for the term up to three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months</a:t>
            </a:r>
            <a:r>
              <a:rPr lang="en-US" sz="1200" kern="1200" baseline="0" dirty="0">
                <a:solidFill>
                  <a:schemeClr val="tx1"/>
                </a:solidFill>
                <a:effectLst/>
                <a:latin typeface="+mn-lt"/>
                <a:ea typeface="+mn-ea"/>
                <a:cs typeface="+mn-cs"/>
              </a:rPr>
              <a:t> ( generally </a:t>
            </a:r>
            <a:r>
              <a:rPr lang="en-US" sz="1200" kern="1200" dirty="0">
                <a:solidFill>
                  <a:schemeClr val="tx1"/>
                </a:solidFill>
                <a:effectLst/>
                <a:latin typeface="+mn-lt"/>
                <a:ea typeface="+mn-ea"/>
                <a:cs typeface="+mn-cs"/>
              </a:rPr>
              <a:t>this period was up to one month).</a:t>
            </a:r>
          </a:p>
          <a:p>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Staff redundancy can take place due to relevant organizational, economic or financial reasons – which can be triggered by COVID-19 pandemic – with 2-month notification of employees and compensation equal to 3 average monthly salaries. </a:t>
            </a:r>
          </a:p>
          <a:p>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In order to restructure the workforce and reduce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 costs employers may also apply to outsourcing companies.</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E4EED30D-D17A-4F8F-BDF9-22A220BCECFE}" type="slidenum">
              <a:rPr lang="ru-RU" smtClean="0"/>
              <a:t>13</a:t>
            </a:fld>
            <a:endParaRPr lang="ru-RU"/>
          </a:p>
        </p:txBody>
      </p:sp>
    </p:spTree>
    <p:extLst>
      <p:ext uri="{BB962C8B-B14F-4D97-AF65-F5344CB8AC3E}">
        <p14:creationId xmlns:p14="http://schemas.microsoft.com/office/powerpoint/2010/main" val="28067845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047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Joint 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Заголовок 1"/>
          <p:cNvSpPr>
            <a:spLocks noGrp="1"/>
          </p:cNvSpPr>
          <p:nvPr>
            <p:ph type="ctrTitle" hasCustomPrompt="1"/>
          </p:nvPr>
        </p:nvSpPr>
        <p:spPr>
          <a:xfrm>
            <a:off x="1052013" y="1599372"/>
            <a:ext cx="6080455" cy="1512129"/>
          </a:xfrm>
        </p:spPr>
        <p:txBody>
          <a:bodyPr lIns="0" tIns="0" rIns="0" bIns="0" anchor="t" anchorCtr="0">
            <a:normAutofit/>
          </a:bodyPr>
          <a:lstStyle>
            <a:lvl1pPr algn="l">
              <a:lnSpc>
                <a:spcPts val="4800"/>
              </a:lnSpc>
              <a:defRPr sz="4800" spc="-113" baseline="0">
                <a:solidFill>
                  <a:schemeClr val="tx2"/>
                </a:solidFill>
                <a:latin typeface="+mj-lt"/>
              </a:defRPr>
            </a:lvl1pPr>
          </a:lstStyle>
          <a:p>
            <a:r>
              <a:rPr lang="ru-RU" dirty="0"/>
              <a:t>Спасибо</a:t>
            </a:r>
            <a:br>
              <a:rPr lang="ru-RU" dirty="0"/>
            </a:br>
            <a:r>
              <a:rPr lang="ru-RU" dirty="0"/>
              <a:t>за внимание</a:t>
            </a:r>
          </a:p>
        </p:txBody>
      </p:sp>
      <p:cxnSp>
        <p:nvCxnSpPr>
          <p:cNvPr id="5" name="Прямая соединительная линия 4"/>
          <p:cNvCxnSpPr/>
          <p:nvPr userDrawn="1"/>
        </p:nvCxnSpPr>
        <p:spPr>
          <a:xfrm>
            <a:off x="1102784" y="4569619"/>
            <a:ext cx="0" cy="830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p:cNvCxnSpPr/>
          <p:nvPr userDrawn="1"/>
        </p:nvCxnSpPr>
        <p:spPr>
          <a:xfrm>
            <a:off x="4492800" y="5822400"/>
            <a:ext cx="0" cy="422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userDrawn="1"/>
        </p:nvCxnSpPr>
        <p:spPr>
          <a:xfrm>
            <a:off x="7732800" y="5822400"/>
            <a:ext cx="0" cy="422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Рисунок 8"/>
          <p:cNvSpPr>
            <a:spLocks noGrp="1"/>
          </p:cNvSpPr>
          <p:nvPr>
            <p:ph type="pic" sz="quarter" idx="28" hasCustomPrompt="1"/>
          </p:nvPr>
        </p:nvSpPr>
        <p:spPr>
          <a:xfrm>
            <a:off x="8288753" y="5886453"/>
            <a:ext cx="2199219" cy="361949"/>
          </a:xfrm>
        </p:spPr>
        <p:txBody>
          <a:bodyPr lIns="0" tIns="0">
            <a:normAutofit/>
          </a:bodyPr>
          <a:lstStyle>
            <a:lvl1pPr marL="0" indent="0" algn="l">
              <a:buNone/>
              <a:defRPr sz="1200"/>
            </a:lvl1pPr>
          </a:lstStyle>
          <a:p>
            <a:r>
              <a:rPr lang="ru-RU" dirty="0"/>
              <a:t>Логотип партнера</a:t>
            </a:r>
          </a:p>
        </p:txBody>
      </p:sp>
      <p:sp>
        <p:nvSpPr>
          <p:cNvPr id="10" name="Рисунок 8"/>
          <p:cNvSpPr>
            <a:spLocks noGrp="1"/>
          </p:cNvSpPr>
          <p:nvPr>
            <p:ph type="pic" sz="quarter" idx="29" hasCustomPrompt="1"/>
          </p:nvPr>
        </p:nvSpPr>
        <p:spPr>
          <a:xfrm>
            <a:off x="1216116" y="5761480"/>
            <a:ext cx="1231481" cy="486920"/>
          </a:xfrm>
        </p:spPr>
        <p:txBody>
          <a:bodyPr lIns="0" tIns="0">
            <a:normAutofit/>
          </a:bodyPr>
          <a:lstStyle>
            <a:lvl1pPr marL="0" indent="0" algn="l">
              <a:buNone/>
              <a:defRPr sz="1200"/>
            </a:lvl1pPr>
          </a:lstStyle>
          <a:p>
            <a:r>
              <a:rPr lang="ru-RU" dirty="0"/>
              <a:t>Логотип партнера</a:t>
            </a:r>
          </a:p>
        </p:txBody>
      </p:sp>
      <p:sp>
        <p:nvSpPr>
          <p:cNvPr id="11" name="Рисунок 8"/>
          <p:cNvSpPr>
            <a:spLocks noGrp="1"/>
          </p:cNvSpPr>
          <p:nvPr>
            <p:ph type="pic" sz="quarter" idx="30" hasCustomPrompt="1"/>
          </p:nvPr>
        </p:nvSpPr>
        <p:spPr>
          <a:xfrm>
            <a:off x="2831639" y="5761480"/>
            <a:ext cx="1152128" cy="486920"/>
          </a:xfrm>
        </p:spPr>
        <p:txBody>
          <a:bodyPr lIns="0" tIns="0">
            <a:normAutofit/>
          </a:bodyPr>
          <a:lstStyle>
            <a:lvl1pPr marL="0" indent="0" algn="l">
              <a:buNone/>
              <a:defRPr sz="1200"/>
            </a:lvl1pPr>
          </a:lstStyle>
          <a:p>
            <a:r>
              <a:rPr lang="ru-RU" dirty="0"/>
              <a:t>Логотип партнера</a:t>
            </a:r>
          </a:p>
        </p:txBody>
      </p:sp>
    </p:spTree>
    <p:extLst>
      <p:ext uri="{BB962C8B-B14F-4D97-AF65-F5344CB8AC3E}">
        <p14:creationId xmlns:p14="http://schemas.microsoft.com/office/powerpoint/2010/main" val="4185677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Joint contac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Заголовок 1"/>
          <p:cNvSpPr>
            <a:spLocks noGrp="1"/>
          </p:cNvSpPr>
          <p:nvPr>
            <p:ph type="ctrTitle" hasCustomPrompt="1"/>
          </p:nvPr>
        </p:nvSpPr>
        <p:spPr>
          <a:xfrm>
            <a:off x="1068946" y="1540106"/>
            <a:ext cx="6080455" cy="580261"/>
          </a:xfrm>
        </p:spPr>
        <p:txBody>
          <a:bodyPr lIns="0" tIns="0" rIns="0" bIns="0" anchor="t" anchorCtr="0">
            <a:normAutofit/>
          </a:bodyPr>
          <a:lstStyle>
            <a:lvl1pPr algn="l">
              <a:lnSpc>
                <a:spcPts val="4317"/>
              </a:lnSpc>
              <a:defRPr sz="3467" spc="-113" baseline="0">
                <a:latin typeface="+mj-lt"/>
              </a:defRPr>
            </a:lvl1pPr>
          </a:lstStyle>
          <a:p>
            <a:r>
              <a:rPr lang="ru-RU" dirty="0"/>
              <a:t>Контакты:</a:t>
            </a:r>
          </a:p>
        </p:txBody>
      </p:sp>
      <p:cxnSp>
        <p:nvCxnSpPr>
          <p:cNvPr id="7" name="Прямая соединительная линия 6"/>
          <p:cNvCxnSpPr/>
          <p:nvPr userDrawn="1"/>
        </p:nvCxnSpPr>
        <p:spPr>
          <a:xfrm>
            <a:off x="4492800" y="5822400"/>
            <a:ext cx="0" cy="422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userDrawn="1"/>
        </p:nvCxnSpPr>
        <p:spPr>
          <a:xfrm>
            <a:off x="7732800" y="5822400"/>
            <a:ext cx="0" cy="422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Рисунок 8"/>
          <p:cNvSpPr>
            <a:spLocks noGrp="1"/>
          </p:cNvSpPr>
          <p:nvPr>
            <p:ph type="pic" sz="quarter" idx="29" hasCustomPrompt="1"/>
          </p:nvPr>
        </p:nvSpPr>
        <p:spPr>
          <a:xfrm>
            <a:off x="8288753" y="5886453"/>
            <a:ext cx="2199219" cy="361949"/>
          </a:xfrm>
        </p:spPr>
        <p:txBody>
          <a:bodyPr lIns="0" tIns="0">
            <a:normAutofit/>
          </a:bodyPr>
          <a:lstStyle>
            <a:lvl1pPr marL="0" indent="0" algn="l">
              <a:buNone/>
              <a:defRPr sz="1200"/>
            </a:lvl1pPr>
          </a:lstStyle>
          <a:p>
            <a:r>
              <a:rPr lang="ru-RU" dirty="0"/>
              <a:t>Логотип партнера</a:t>
            </a:r>
          </a:p>
        </p:txBody>
      </p:sp>
      <p:sp>
        <p:nvSpPr>
          <p:cNvPr id="11" name="Рисунок 8"/>
          <p:cNvSpPr>
            <a:spLocks noGrp="1"/>
          </p:cNvSpPr>
          <p:nvPr>
            <p:ph type="pic" sz="quarter" idx="30" hasCustomPrompt="1"/>
          </p:nvPr>
        </p:nvSpPr>
        <p:spPr>
          <a:xfrm>
            <a:off x="1216116" y="5761480"/>
            <a:ext cx="1231481" cy="486920"/>
          </a:xfrm>
        </p:spPr>
        <p:txBody>
          <a:bodyPr lIns="0" tIns="0">
            <a:normAutofit/>
          </a:bodyPr>
          <a:lstStyle>
            <a:lvl1pPr marL="0" indent="0" algn="l">
              <a:buNone/>
              <a:defRPr sz="1200"/>
            </a:lvl1pPr>
          </a:lstStyle>
          <a:p>
            <a:r>
              <a:rPr lang="ru-RU" dirty="0"/>
              <a:t>Логотип партнера</a:t>
            </a:r>
          </a:p>
        </p:txBody>
      </p:sp>
      <p:sp>
        <p:nvSpPr>
          <p:cNvPr id="12" name="Рисунок 8"/>
          <p:cNvSpPr>
            <a:spLocks noGrp="1"/>
          </p:cNvSpPr>
          <p:nvPr>
            <p:ph type="pic" sz="quarter" idx="31" hasCustomPrompt="1"/>
          </p:nvPr>
        </p:nvSpPr>
        <p:spPr>
          <a:xfrm>
            <a:off x="2831639" y="5761480"/>
            <a:ext cx="1152128" cy="486920"/>
          </a:xfrm>
        </p:spPr>
        <p:txBody>
          <a:bodyPr lIns="0" tIns="0">
            <a:normAutofit/>
          </a:bodyPr>
          <a:lstStyle>
            <a:lvl1pPr marL="0" indent="0" algn="l">
              <a:buNone/>
              <a:defRPr sz="1200"/>
            </a:lvl1pPr>
          </a:lstStyle>
          <a:p>
            <a:r>
              <a:rPr lang="ru-RU" dirty="0"/>
              <a:t>Логотип партнера</a:t>
            </a:r>
          </a:p>
        </p:txBody>
      </p:sp>
      <p:sp>
        <p:nvSpPr>
          <p:cNvPr id="13" name="Текст 4"/>
          <p:cNvSpPr>
            <a:spLocks noGrp="1"/>
          </p:cNvSpPr>
          <p:nvPr>
            <p:ph type="body" sz="quarter" idx="27" hasCustomPrompt="1"/>
          </p:nvPr>
        </p:nvSpPr>
        <p:spPr>
          <a:xfrm>
            <a:off x="1134536" y="2336139"/>
            <a:ext cx="1889125" cy="1188872"/>
          </a:xfrm>
        </p:spPr>
        <p:txBody>
          <a:bodyPr lIns="0" tIns="0" rIns="0" bIns="0" anchor="t">
            <a:normAutofit/>
          </a:bodyPr>
          <a:lstStyle>
            <a:lvl1pPr marL="0" indent="0" algn="l">
              <a:lnSpc>
                <a:spcPts val="1467"/>
              </a:lnSpc>
              <a:spcBef>
                <a:spcPts val="0"/>
              </a:spcBef>
              <a:buClr>
                <a:schemeClr val="tx2"/>
              </a:buClr>
              <a:buNone/>
              <a:defRPr sz="933" baseline="0">
                <a:solidFill>
                  <a:schemeClr val="tx1"/>
                </a:solidFill>
              </a:defRPr>
            </a:lvl1pPr>
            <a:lvl2pPr marL="519414" indent="0">
              <a:buNone/>
              <a:defRPr/>
            </a:lvl2pPr>
          </a:lstStyle>
          <a:p>
            <a:pPr lvl="0"/>
            <a:r>
              <a:rPr lang="ru-RU" dirty="0"/>
              <a:t>ALRUD  </a:t>
            </a:r>
            <a:r>
              <a:rPr lang="ru-RU" dirty="0" err="1"/>
              <a:t>Law</a:t>
            </a:r>
            <a:r>
              <a:rPr lang="ru-RU" dirty="0"/>
              <a:t> </a:t>
            </a:r>
            <a:r>
              <a:rPr lang="ru-RU" dirty="0" err="1"/>
              <a:t>Firm</a:t>
            </a:r>
            <a:endParaRPr lang="ru-RU" dirty="0"/>
          </a:p>
          <a:p>
            <a:pPr lvl="0"/>
            <a:r>
              <a:rPr lang="ru-RU" dirty="0"/>
              <a:t>ул. Скаковая, д. 17, стр. 2, 6 </a:t>
            </a:r>
            <a:r>
              <a:rPr lang="ru-RU" dirty="0" err="1"/>
              <a:t>эт</a:t>
            </a:r>
            <a:r>
              <a:rPr lang="ru-RU" dirty="0"/>
              <a:t>.</a:t>
            </a:r>
          </a:p>
          <a:p>
            <a:pPr lvl="0"/>
            <a:r>
              <a:rPr lang="ru-RU" dirty="0"/>
              <a:t>Москва, Россия, 125040</a:t>
            </a:r>
          </a:p>
          <a:p>
            <a:pPr lvl="0"/>
            <a:r>
              <a:rPr lang="ru-RU" dirty="0"/>
              <a:t>Т: +7 495 234 96 92</a:t>
            </a:r>
          </a:p>
          <a:p>
            <a:pPr lvl="0"/>
            <a:r>
              <a:rPr lang="ru-RU" dirty="0"/>
              <a:t>F: +7 495 956 37 18</a:t>
            </a:r>
          </a:p>
          <a:p>
            <a:pPr lvl="0"/>
            <a:r>
              <a:rPr lang="ru-RU" dirty="0"/>
              <a:t>E: info@alrud.com</a:t>
            </a:r>
            <a:endParaRPr lang="en-US" dirty="0"/>
          </a:p>
        </p:txBody>
      </p:sp>
      <p:sp>
        <p:nvSpPr>
          <p:cNvPr id="14" name="Текст 4"/>
          <p:cNvSpPr>
            <a:spLocks noGrp="1"/>
          </p:cNvSpPr>
          <p:nvPr>
            <p:ph type="body" sz="quarter" idx="32" hasCustomPrompt="1"/>
          </p:nvPr>
        </p:nvSpPr>
        <p:spPr>
          <a:xfrm>
            <a:off x="3342780" y="3725501"/>
            <a:ext cx="1889125" cy="1335683"/>
          </a:xfrm>
        </p:spPr>
        <p:txBody>
          <a:bodyPr lIns="0" tIns="0" rIns="0" bIns="0" anchor="t">
            <a:normAutofit/>
          </a:bodyPr>
          <a:lstStyle>
            <a:lvl1pPr marL="0" indent="0" algn="l">
              <a:lnSpc>
                <a:spcPts val="1467"/>
              </a:lnSpc>
              <a:spcBef>
                <a:spcPts val="0"/>
              </a:spcBef>
              <a:buClr>
                <a:schemeClr val="tx2"/>
              </a:buClr>
              <a:buNone/>
              <a:defRPr sz="933" baseline="0">
                <a:solidFill>
                  <a:schemeClr val="tx1"/>
                </a:solidFill>
              </a:defRPr>
            </a:lvl1pPr>
            <a:lvl2pPr marL="519414" indent="0">
              <a:buNone/>
              <a:defRPr/>
            </a:lvl2pPr>
          </a:lstStyle>
          <a:p>
            <a:pPr lvl="0"/>
            <a:r>
              <a:rPr lang="ru-RU" dirty="0"/>
              <a:t>Контакты партнера</a:t>
            </a:r>
            <a:endParaRPr lang="en-US" dirty="0"/>
          </a:p>
        </p:txBody>
      </p:sp>
      <p:sp>
        <p:nvSpPr>
          <p:cNvPr id="15" name="Текст 4"/>
          <p:cNvSpPr>
            <a:spLocks noGrp="1"/>
          </p:cNvSpPr>
          <p:nvPr>
            <p:ph type="body" sz="quarter" idx="33" hasCustomPrompt="1"/>
          </p:nvPr>
        </p:nvSpPr>
        <p:spPr>
          <a:xfrm>
            <a:off x="3342780" y="2336139"/>
            <a:ext cx="1889125" cy="1188872"/>
          </a:xfrm>
        </p:spPr>
        <p:txBody>
          <a:bodyPr lIns="0" tIns="0" rIns="0" bIns="0" anchor="t">
            <a:normAutofit/>
          </a:bodyPr>
          <a:lstStyle>
            <a:lvl1pPr marL="0" indent="0" algn="l">
              <a:lnSpc>
                <a:spcPts val="1467"/>
              </a:lnSpc>
              <a:spcBef>
                <a:spcPts val="0"/>
              </a:spcBef>
              <a:buClr>
                <a:schemeClr val="tx2"/>
              </a:buClr>
              <a:buNone/>
              <a:defRPr sz="933">
                <a:solidFill>
                  <a:schemeClr val="tx1"/>
                </a:solidFill>
              </a:defRPr>
            </a:lvl1pPr>
            <a:lvl2pPr marL="519414" indent="0">
              <a:buNone/>
              <a:defRPr/>
            </a:lvl2pPr>
          </a:lstStyle>
          <a:p>
            <a:pPr lvl="0"/>
            <a:r>
              <a:rPr lang="ru-RU" dirty="0"/>
              <a:t>Контакты партнера</a:t>
            </a:r>
            <a:endParaRPr lang="en-US" dirty="0"/>
          </a:p>
        </p:txBody>
      </p:sp>
      <p:sp>
        <p:nvSpPr>
          <p:cNvPr id="18" name="Текст 4"/>
          <p:cNvSpPr>
            <a:spLocks noGrp="1"/>
          </p:cNvSpPr>
          <p:nvPr>
            <p:ph type="body" sz="quarter" idx="34" hasCustomPrompt="1"/>
          </p:nvPr>
        </p:nvSpPr>
        <p:spPr>
          <a:xfrm>
            <a:off x="1134536" y="3725501"/>
            <a:ext cx="1889125" cy="1335683"/>
          </a:xfrm>
        </p:spPr>
        <p:txBody>
          <a:bodyPr lIns="0" tIns="0" rIns="0" bIns="0" anchor="t">
            <a:normAutofit/>
          </a:bodyPr>
          <a:lstStyle>
            <a:lvl1pPr marL="0" indent="0" algn="l">
              <a:lnSpc>
                <a:spcPts val="1467"/>
              </a:lnSpc>
              <a:spcBef>
                <a:spcPts val="0"/>
              </a:spcBef>
              <a:buClr>
                <a:schemeClr val="tx2"/>
              </a:buClr>
              <a:buNone/>
              <a:defRPr sz="933" baseline="0">
                <a:solidFill>
                  <a:schemeClr val="tx1"/>
                </a:solidFill>
              </a:defRPr>
            </a:lvl1pPr>
            <a:lvl2pPr marL="519414" indent="0">
              <a:buNone/>
              <a:defRPr/>
            </a:lvl2pPr>
          </a:lstStyle>
          <a:p>
            <a:pPr lvl="0"/>
            <a:r>
              <a:rPr lang="ru-RU" dirty="0"/>
              <a:t>Контакты партнера</a:t>
            </a:r>
            <a:endParaRPr lang="en-US" dirty="0"/>
          </a:p>
        </p:txBody>
      </p:sp>
    </p:spTree>
    <p:extLst>
      <p:ext uri="{BB962C8B-B14F-4D97-AF65-F5344CB8AC3E}">
        <p14:creationId xmlns:p14="http://schemas.microsoft.com/office/powerpoint/2010/main" val="2681968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ata Prot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Заголовок 1"/>
          <p:cNvSpPr>
            <a:spLocks noGrp="1"/>
          </p:cNvSpPr>
          <p:nvPr>
            <p:ph type="ctrTitle" hasCustomPrompt="1"/>
          </p:nvPr>
        </p:nvSpPr>
        <p:spPr>
          <a:xfrm>
            <a:off x="1592604" y="766236"/>
            <a:ext cx="5066429" cy="2152651"/>
          </a:xfrm>
          <a:prstGeom prst="rect">
            <a:avLst/>
          </a:prstGeom>
        </p:spPr>
        <p:txBody>
          <a:bodyPr lIns="0" tIns="0" rIns="0" bIns="0" anchor="t" anchorCtr="0">
            <a:normAutofit/>
          </a:bodyPr>
          <a:lstStyle>
            <a:lvl1pPr algn="l">
              <a:lnSpc>
                <a:spcPts val="4791"/>
              </a:lnSpc>
              <a:defRPr sz="4800" spc="-120" baseline="0">
                <a:latin typeface="+mj-lt"/>
              </a:defRPr>
            </a:lvl1pPr>
          </a:lstStyle>
          <a:p>
            <a:r>
              <a:rPr lang="en-US" dirty="0"/>
              <a:t>Data Protection</a:t>
            </a:r>
            <a:endParaRPr lang="ru-RU" dirty="0"/>
          </a:p>
        </p:txBody>
      </p:sp>
      <p:cxnSp>
        <p:nvCxnSpPr>
          <p:cNvPr id="6" name="Прямая соединительная линия 5"/>
          <p:cNvCxnSpPr/>
          <p:nvPr userDrawn="1"/>
        </p:nvCxnSpPr>
        <p:spPr>
          <a:xfrm>
            <a:off x="551256" y="824012"/>
            <a:ext cx="0" cy="4176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userDrawn="1"/>
        </p:nvCxnSpPr>
        <p:spPr>
          <a:xfrm>
            <a:off x="1102784" y="824012"/>
            <a:ext cx="0" cy="4176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854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ader, Text">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2" y="309353"/>
            <a:ext cx="9522005" cy="719383"/>
          </a:xfrm>
          <a:prstGeom prst="rect">
            <a:avLst/>
          </a:prstGeom>
        </p:spPr>
        <p:txBody>
          <a:bodyPr vert="horz" lIns="0" tIns="0" rIns="0" bIns="0" rtlCol="0" anchor="t">
            <a:normAutofit/>
          </a:bodyPr>
          <a:lstStyle>
            <a:lvl1pPr>
              <a:defRPr/>
            </a:lvl1pPr>
          </a:lstStyle>
          <a:p>
            <a:r>
              <a:rPr lang="ru-RU" dirty="0"/>
              <a:t>Заголовок</a:t>
            </a:r>
          </a:p>
        </p:txBody>
      </p:sp>
      <p:sp>
        <p:nvSpPr>
          <p:cNvPr id="12" name="Текст 4"/>
          <p:cNvSpPr>
            <a:spLocks noGrp="1"/>
          </p:cNvSpPr>
          <p:nvPr>
            <p:ph type="body" sz="quarter" idx="21"/>
          </p:nvPr>
        </p:nvSpPr>
        <p:spPr>
          <a:xfrm>
            <a:off x="781052" y="1466852"/>
            <a:ext cx="9749365" cy="4362451"/>
          </a:xfrm>
          <a:prstGeom prst="rect">
            <a:avLst/>
          </a:prstGeom>
        </p:spPr>
        <p:txBody>
          <a:bodyPr lIns="0" tIns="0" rIns="0" bIns="0">
            <a:normAutofit/>
          </a:bodyPr>
          <a:lstStyle>
            <a:lvl1pPr marL="237061" indent="-194728">
              <a:lnSpc>
                <a:spcPct val="110000"/>
              </a:lnSpc>
              <a:spcBef>
                <a:spcPts val="880"/>
              </a:spcBef>
              <a:spcAft>
                <a:spcPts val="880"/>
              </a:spcAft>
              <a:buClr>
                <a:schemeClr val="tx2"/>
              </a:buClr>
              <a:defRPr sz="2133"/>
            </a:lvl1pPr>
            <a:lvl2pPr marL="519414" indent="0">
              <a:buNone/>
              <a:defRPr/>
            </a:lvl2pPr>
          </a:lstStyle>
          <a:p>
            <a:pPr lvl="0"/>
            <a:r>
              <a:rPr lang="ru-RU" dirty="0"/>
              <a:t>Образец текста</a:t>
            </a:r>
          </a:p>
        </p:txBody>
      </p:sp>
    </p:spTree>
    <p:extLst>
      <p:ext uri="{BB962C8B-B14F-4D97-AF65-F5344CB8AC3E}">
        <p14:creationId xmlns:p14="http://schemas.microsoft.com/office/powerpoint/2010/main" val="1459238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Заголовок  шмуц-титула 1">
    <p:spTree>
      <p:nvGrpSpPr>
        <p:cNvPr id="1" name=""/>
        <p:cNvGrpSpPr/>
        <p:nvPr/>
      </p:nvGrpSpPr>
      <p:grpSpPr>
        <a:xfrm>
          <a:off x="0" y="0"/>
          <a:ext cx="0" cy="0"/>
          <a:chOff x="0" y="0"/>
          <a:chExt cx="0" cy="0"/>
        </a:xfrm>
      </p:grpSpPr>
      <p:sp>
        <p:nvSpPr>
          <p:cNvPr id="4" name="Заголовок 1"/>
          <p:cNvSpPr>
            <a:spLocks noGrp="1"/>
          </p:cNvSpPr>
          <p:nvPr>
            <p:ph type="ctrTitle" hasCustomPrompt="1"/>
          </p:nvPr>
        </p:nvSpPr>
        <p:spPr>
          <a:xfrm>
            <a:off x="1592604" y="766234"/>
            <a:ext cx="8937813" cy="1510639"/>
          </a:xfrm>
          <a:prstGeom prst="rect">
            <a:avLst/>
          </a:prstGeom>
        </p:spPr>
        <p:txBody>
          <a:bodyPr lIns="0" tIns="0" rIns="0" bIns="0" anchor="t" anchorCtr="0">
            <a:normAutofit/>
          </a:bodyPr>
          <a:lstStyle>
            <a:lvl1pPr algn="l">
              <a:lnSpc>
                <a:spcPts val="4791"/>
              </a:lnSpc>
              <a:defRPr sz="4800" spc="-120" baseline="0">
                <a:latin typeface="+mj-lt"/>
              </a:defRPr>
            </a:lvl1pPr>
          </a:lstStyle>
          <a:p>
            <a:r>
              <a:rPr lang="ru-RU" dirty="0"/>
              <a:t>Заголовок  шмуц-титула</a:t>
            </a:r>
          </a:p>
        </p:txBody>
      </p:sp>
      <p:cxnSp>
        <p:nvCxnSpPr>
          <p:cNvPr id="6" name="Прямая соединительная линия 5"/>
          <p:cNvCxnSpPr/>
          <p:nvPr userDrawn="1"/>
        </p:nvCxnSpPr>
        <p:spPr>
          <a:xfrm>
            <a:off x="551256" y="824012"/>
            <a:ext cx="0" cy="4176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userDrawn="1"/>
        </p:nvCxnSpPr>
        <p:spPr>
          <a:xfrm>
            <a:off x="1102784" y="824012"/>
            <a:ext cx="0" cy="4176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2230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Содержание">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6" name="Текст 3"/>
          <p:cNvSpPr>
            <a:spLocks noGrp="1"/>
          </p:cNvSpPr>
          <p:nvPr>
            <p:ph type="body" sz="quarter" idx="11" hasCustomPrompt="1"/>
          </p:nvPr>
        </p:nvSpPr>
        <p:spPr>
          <a:xfrm>
            <a:off x="1103926" y="1841183"/>
            <a:ext cx="4608033" cy="3171084"/>
          </a:xfrm>
          <a:prstGeom prst="rect">
            <a:avLst/>
          </a:prstGeom>
        </p:spPr>
        <p:txBody>
          <a:bodyPr lIns="0" tIns="0" rIns="0" bIns="0">
            <a:normAutofit/>
          </a:bodyPr>
          <a:lstStyle>
            <a:lvl1pPr marL="0" indent="0">
              <a:spcBef>
                <a:spcPts val="0"/>
              </a:spcBef>
              <a:buNone/>
              <a:defRPr sz="2133">
                <a:latin typeface="+mj-lt"/>
              </a:defRPr>
            </a:lvl1pPr>
          </a:lstStyle>
          <a:p>
            <a:pPr lvl="0"/>
            <a:r>
              <a:rPr lang="ru-RU" dirty="0"/>
              <a:t>Текст</a:t>
            </a:r>
          </a:p>
        </p:txBody>
      </p:sp>
      <p:sp>
        <p:nvSpPr>
          <p:cNvPr id="7" name="Текст 3"/>
          <p:cNvSpPr>
            <a:spLocks noGrp="1"/>
          </p:cNvSpPr>
          <p:nvPr>
            <p:ph type="body" sz="quarter" idx="12" hasCustomPrompt="1"/>
          </p:nvPr>
        </p:nvSpPr>
        <p:spPr>
          <a:xfrm>
            <a:off x="6647176" y="1841183"/>
            <a:ext cx="4608033" cy="3171084"/>
          </a:xfrm>
          <a:prstGeom prst="rect">
            <a:avLst/>
          </a:prstGeom>
        </p:spPr>
        <p:txBody>
          <a:bodyPr lIns="0" tIns="0" rIns="0" bIns="0">
            <a:normAutofit/>
          </a:bodyPr>
          <a:lstStyle>
            <a:lvl1pPr marL="0" indent="0">
              <a:spcBef>
                <a:spcPts val="0"/>
              </a:spcBef>
              <a:buNone/>
              <a:defRPr sz="2133">
                <a:latin typeface="+mj-lt"/>
              </a:defRPr>
            </a:lvl1pPr>
          </a:lstStyle>
          <a:p>
            <a:pPr lvl="0"/>
            <a:r>
              <a:rPr lang="ru-RU" dirty="0"/>
              <a:t>Текст</a:t>
            </a:r>
          </a:p>
        </p:txBody>
      </p:sp>
      <p:sp>
        <p:nvSpPr>
          <p:cNvPr id="8" name="Заголовок 1"/>
          <p:cNvSpPr>
            <a:spLocks noGrp="1"/>
          </p:cNvSpPr>
          <p:nvPr>
            <p:ph type="title"/>
          </p:nvPr>
        </p:nvSpPr>
        <p:spPr>
          <a:xfrm>
            <a:off x="1008414" y="309353"/>
            <a:ext cx="8978020" cy="719383"/>
          </a:xfrm>
          <a:prstGeom prst="rect">
            <a:avLst/>
          </a:prstGeom>
        </p:spPr>
        <p:txBody>
          <a:bodyPr vert="horz" lIns="0" tIns="0" rIns="0" bIns="0" rtlCol="0" anchor="t">
            <a:normAutofit/>
          </a:bodyPr>
          <a:lstStyle/>
          <a:p>
            <a:r>
              <a:rPr lang="ru-RU" dirty="0"/>
              <a:t>Заголовок</a:t>
            </a:r>
          </a:p>
        </p:txBody>
      </p:sp>
    </p:spTree>
    <p:extLst>
      <p:ext uri="{BB962C8B-B14F-4D97-AF65-F5344CB8AC3E}">
        <p14:creationId xmlns:p14="http://schemas.microsoft.com/office/powerpoint/2010/main" val="2556756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cognition">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4" y="309353"/>
            <a:ext cx="8978020" cy="719383"/>
          </a:xfrm>
          <a:prstGeom prst="rect">
            <a:avLst/>
          </a:prstGeom>
        </p:spPr>
        <p:txBody>
          <a:bodyPr vert="horz" lIns="0" tIns="0" rIns="0" bIns="0" rtlCol="0" anchor="t">
            <a:normAutofit/>
          </a:bodyPr>
          <a:lstStyle>
            <a:lvl1pPr>
              <a:defRPr/>
            </a:lvl1pPr>
          </a:lstStyle>
          <a:p>
            <a:r>
              <a:rPr lang="ru-RU" dirty="0"/>
              <a:t>Награды</a:t>
            </a:r>
          </a:p>
        </p:txBody>
      </p:sp>
      <p:sp>
        <p:nvSpPr>
          <p:cNvPr id="4" name="Рисунок 3"/>
          <p:cNvSpPr>
            <a:spLocks noGrp="1"/>
          </p:cNvSpPr>
          <p:nvPr>
            <p:ph type="pic" sz="quarter" idx="13" hasCustomPrompt="1"/>
          </p:nvPr>
        </p:nvSpPr>
        <p:spPr>
          <a:xfrm>
            <a:off x="1041401" y="1271556"/>
            <a:ext cx="3970867" cy="4750361"/>
          </a:xfrm>
          <a:prstGeom prst="rect">
            <a:avLst/>
          </a:prstGeom>
        </p:spPr>
        <p:txBody>
          <a:bodyPr anchor="ctr"/>
          <a:lstStyle>
            <a:lvl1pPr>
              <a:defRPr sz="1867" baseline="0"/>
            </a:lvl1pPr>
          </a:lstStyle>
          <a:p>
            <a:r>
              <a:rPr lang="ru-RU" dirty="0"/>
              <a:t>Награды прозрачные</a:t>
            </a:r>
          </a:p>
        </p:txBody>
      </p:sp>
      <p:sp>
        <p:nvSpPr>
          <p:cNvPr id="9" name="Текст 4"/>
          <p:cNvSpPr>
            <a:spLocks noGrp="1"/>
          </p:cNvSpPr>
          <p:nvPr>
            <p:ph type="body" sz="quarter" idx="21"/>
          </p:nvPr>
        </p:nvSpPr>
        <p:spPr>
          <a:xfrm>
            <a:off x="5678093" y="1271558"/>
            <a:ext cx="5969927" cy="4750361"/>
          </a:xfrm>
          <a:prstGeom prst="rect">
            <a:avLst/>
          </a:prstGeom>
        </p:spPr>
        <p:txBody>
          <a:bodyPr lIns="0" tIns="0" rIns="0" bIns="0">
            <a:normAutofit/>
          </a:bodyPr>
          <a:lstStyle>
            <a:lvl1pPr marL="124236" indent="-124236">
              <a:lnSpc>
                <a:spcPct val="110000"/>
              </a:lnSpc>
              <a:spcBef>
                <a:spcPts val="880"/>
              </a:spcBef>
              <a:spcAft>
                <a:spcPts val="880"/>
              </a:spcAft>
              <a:buClr>
                <a:schemeClr val="tx2"/>
              </a:buClr>
              <a:defRPr sz="2133"/>
            </a:lvl1pPr>
            <a:lvl2pPr marL="519414" indent="0">
              <a:buNone/>
              <a:defRPr/>
            </a:lvl2pPr>
          </a:lstStyle>
          <a:p>
            <a:pPr lvl="0"/>
            <a:r>
              <a:rPr lang="ru-RU" dirty="0"/>
              <a:t>Образец текста</a:t>
            </a:r>
          </a:p>
        </p:txBody>
      </p:sp>
    </p:spTree>
    <p:extLst>
      <p:ext uri="{BB962C8B-B14F-4D97-AF65-F5344CB8AC3E}">
        <p14:creationId xmlns:p14="http://schemas.microsoft.com/office/powerpoint/2010/main" val="1702181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er, Text">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2" y="309353"/>
            <a:ext cx="9522005" cy="719383"/>
          </a:xfrm>
          <a:prstGeom prst="rect">
            <a:avLst/>
          </a:prstGeom>
        </p:spPr>
        <p:txBody>
          <a:bodyPr vert="horz" lIns="0" tIns="0" rIns="0" bIns="0" rtlCol="0" anchor="t">
            <a:normAutofit/>
          </a:bodyPr>
          <a:lstStyle>
            <a:lvl1pPr>
              <a:defRPr/>
            </a:lvl1pPr>
          </a:lstStyle>
          <a:p>
            <a:r>
              <a:rPr lang="ru-RU" dirty="0"/>
              <a:t>Заголовок</a:t>
            </a:r>
          </a:p>
        </p:txBody>
      </p:sp>
      <p:sp>
        <p:nvSpPr>
          <p:cNvPr id="12" name="Текст 4"/>
          <p:cNvSpPr>
            <a:spLocks noGrp="1"/>
          </p:cNvSpPr>
          <p:nvPr>
            <p:ph type="body" sz="quarter" idx="21"/>
          </p:nvPr>
        </p:nvSpPr>
        <p:spPr>
          <a:xfrm>
            <a:off x="781052" y="1466852"/>
            <a:ext cx="9749365" cy="4362451"/>
          </a:xfrm>
          <a:prstGeom prst="rect">
            <a:avLst/>
          </a:prstGeom>
        </p:spPr>
        <p:txBody>
          <a:bodyPr lIns="0" tIns="0" rIns="0" bIns="0">
            <a:normAutofit/>
          </a:bodyPr>
          <a:lstStyle>
            <a:lvl1pPr marL="237061" indent="-194728">
              <a:lnSpc>
                <a:spcPct val="110000"/>
              </a:lnSpc>
              <a:spcBef>
                <a:spcPts val="880"/>
              </a:spcBef>
              <a:spcAft>
                <a:spcPts val="880"/>
              </a:spcAft>
              <a:buClr>
                <a:schemeClr val="tx2"/>
              </a:buClr>
              <a:defRPr sz="2133"/>
            </a:lvl1pPr>
            <a:lvl2pPr marL="519414" indent="0">
              <a:buNone/>
              <a:defRPr/>
            </a:lvl2pPr>
          </a:lstStyle>
          <a:p>
            <a:pPr lvl="0"/>
            <a:r>
              <a:rPr lang="ru-RU" dirty="0"/>
              <a:t>Образец текста</a:t>
            </a:r>
          </a:p>
        </p:txBody>
      </p:sp>
    </p:spTree>
    <p:extLst>
      <p:ext uri="{BB962C8B-B14F-4D97-AF65-F5344CB8AC3E}">
        <p14:creationId xmlns:p14="http://schemas.microsoft.com/office/powerpoint/2010/main" val="2516389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er, Text 2 Columns">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4" y="309353"/>
            <a:ext cx="8978020" cy="719383"/>
          </a:xfrm>
          <a:prstGeom prst="rect">
            <a:avLst/>
          </a:prstGeom>
        </p:spPr>
        <p:txBody>
          <a:bodyPr vert="horz" lIns="0" tIns="0" rIns="0" bIns="0" rtlCol="0" anchor="t">
            <a:normAutofit/>
          </a:bodyPr>
          <a:lstStyle>
            <a:lvl1pPr>
              <a:defRPr/>
            </a:lvl1pPr>
          </a:lstStyle>
          <a:p>
            <a:r>
              <a:rPr lang="ru-RU" dirty="0"/>
              <a:t>Заголовок</a:t>
            </a:r>
          </a:p>
        </p:txBody>
      </p:sp>
      <p:sp>
        <p:nvSpPr>
          <p:cNvPr id="6" name="Текст 4"/>
          <p:cNvSpPr>
            <a:spLocks noGrp="1"/>
          </p:cNvSpPr>
          <p:nvPr>
            <p:ph type="body" sz="quarter" idx="21"/>
          </p:nvPr>
        </p:nvSpPr>
        <p:spPr>
          <a:xfrm>
            <a:off x="781052" y="1466852"/>
            <a:ext cx="4680000" cy="4362451"/>
          </a:xfrm>
          <a:prstGeom prst="rect">
            <a:avLst/>
          </a:prstGeom>
        </p:spPr>
        <p:txBody>
          <a:bodyPr lIns="0" tIns="0" rIns="0" bIns="0">
            <a:normAutofit/>
          </a:bodyPr>
          <a:lstStyle>
            <a:lvl1pPr marL="237061" indent="-194728">
              <a:lnSpc>
                <a:spcPct val="110000"/>
              </a:lnSpc>
              <a:spcBef>
                <a:spcPts val="880"/>
              </a:spcBef>
              <a:spcAft>
                <a:spcPts val="880"/>
              </a:spcAft>
              <a:buClr>
                <a:schemeClr val="tx2"/>
              </a:buClr>
              <a:defRPr sz="2133"/>
            </a:lvl1pPr>
            <a:lvl2pPr marL="519414" indent="0">
              <a:buNone/>
              <a:defRPr/>
            </a:lvl2pPr>
          </a:lstStyle>
          <a:p>
            <a:pPr lvl="0"/>
            <a:r>
              <a:rPr lang="ru-RU" dirty="0"/>
              <a:t>Образец текста</a:t>
            </a:r>
          </a:p>
        </p:txBody>
      </p:sp>
      <p:sp>
        <p:nvSpPr>
          <p:cNvPr id="12" name="Текст 4"/>
          <p:cNvSpPr>
            <a:spLocks noGrp="1"/>
          </p:cNvSpPr>
          <p:nvPr>
            <p:ph type="body" sz="quarter" idx="22"/>
          </p:nvPr>
        </p:nvSpPr>
        <p:spPr>
          <a:xfrm>
            <a:off x="5852587" y="1466852"/>
            <a:ext cx="4677832" cy="4362451"/>
          </a:xfrm>
          <a:prstGeom prst="rect">
            <a:avLst/>
          </a:prstGeom>
        </p:spPr>
        <p:txBody>
          <a:bodyPr lIns="0" tIns="0" rIns="0" bIns="0">
            <a:normAutofit/>
          </a:bodyPr>
          <a:lstStyle>
            <a:lvl1pPr marL="237061" indent="-194728">
              <a:lnSpc>
                <a:spcPct val="110000"/>
              </a:lnSpc>
              <a:spcBef>
                <a:spcPts val="880"/>
              </a:spcBef>
              <a:spcAft>
                <a:spcPts val="880"/>
              </a:spcAft>
              <a:buClr>
                <a:schemeClr val="tx2"/>
              </a:buClr>
              <a:defRPr sz="2133"/>
            </a:lvl1pPr>
            <a:lvl2pPr marL="519414" indent="0">
              <a:buNone/>
              <a:defRPr/>
            </a:lvl2pPr>
          </a:lstStyle>
          <a:p>
            <a:pPr lvl="0"/>
            <a:r>
              <a:rPr lang="ru-RU" dirty="0"/>
              <a:t>Образец текста</a:t>
            </a:r>
          </a:p>
        </p:txBody>
      </p:sp>
    </p:spTree>
    <p:extLst>
      <p:ext uri="{BB962C8B-B14F-4D97-AF65-F5344CB8AC3E}">
        <p14:creationId xmlns:p14="http://schemas.microsoft.com/office/powerpoint/2010/main" val="3398790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er, Text 2 Columns, Quote">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4" y="309353"/>
            <a:ext cx="8978020" cy="719383"/>
          </a:xfrm>
          <a:prstGeom prst="rect">
            <a:avLst/>
          </a:prstGeom>
        </p:spPr>
        <p:txBody>
          <a:bodyPr vert="horz" lIns="0" tIns="0" rIns="0" bIns="0" rtlCol="0" anchor="t">
            <a:normAutofit/>
          </a:bodyPr>
          <a:lstStyle>
            <a:lvl1pPr>
              <a:defRPr/>
            </a:lvl1pPr>
          </a:lstStyle>
          <a:p>
            <a:r>
              <a:rPr lang="ru-RU" dirty="0"/>
              <a:t>Заголовок</a:t>
            </a:r>
          </a:p>
        </p:txBody>
      </p:sp>
      <p:sp>
        <p:nvSpPr>
          <p:cNvPr id="6" name="Текст 4"/>
          <p:cNvSpPr>
            <a:spLocks noGrp="1"/>
          </p:cNvSpPr>
          <p:nvPr>
            <p:ph type="body" sz="quarter" idx="21"/>
          </p:nvPr>
        </p:nvSpPr>
        <p:spPr>
          <a:xfrm>
            <a:off x="781054" y="1466851"/>
            <a:ext cx="4775199" cy="2058160"/>
          </a:xfrm>
          <a:prstGeom prst="rect">
            <a:avLst/>
          </a:prstGeom>
        </p:spPr>
        <p:txBody>
          <a:bodyPr lIns="0" tIns="0" rIns="0" bIns="0">
            <a:normAutofit/>
          </a:bodyPr>
          <a:lstStyle>
            <a:lvl1pPr marL="237061" indent="-194728">
              <a:lnSpc>
                <a:spcPct val="110000"/>
              </a:lnSpc>
              <a:spcBef>
                <a:spcPts val="880"/>
              </a:spcBef>
              <a:spcAft>
                <a:spcPts val="880"/>
              </a:spcAft>
              <a:buClr>
                <a:schemeClr val="tx2"/>
              </a:buClr>
              <a:defRPr sz="2133"/>
            </a:lvl1pPr>
            <a:lvl2pPr marL="519414" indent="0">
              <a:buNone/>
              <a:defRPr/>
            </a:lvl2pPr>
          </a:lstStyle>
          <a:p>
            <a:pPr lvl="0"/>
            <a:r>
              <a:rPr lang="ru-RU" dirty="0"/>
              <a:t>Образец текста</a:t>
            </a:r>
          </a:p>
        </p:txBody>
      </p:sp>
      <p:sp>
        <p:nvSpPr>
          <p:cNvPr id="12" name="Текст 4"/>
          <p:cNvSpPr>
            <a:spLocks noGrp="1"/>
          </p:cNvSpPr>
          <p:nvPr>
            <p:ph type="body" sz="quarter" idx="22"/>
          </p:nvPr>
        </p:nvSpPr>
        <p:spPr>
          <a:xfrm>
            <a:off x="5852587" y="1466853"/>
            <a:ext cx="5795431" cy="2442203"/>
          </a:xfrm>
          <a:prstGeom prst="rect">
            <a:avLst/>
          </a:prstGeom>
        </p:spPr>
        <p:txBody>
          <a:bodyPr lIns="0" tIns="0" rIns="0" bIns="0">
            <a:normAutofit/>
          </a:bodyPr>
          <a:lstStyle>
            <a:lvl1pPr marL="237061" indent="-194728">
              <a:lnSpc>
                <a:spcPct val="110000"/>
              </a:lnSpc>
              <a:spcBef>
                <a:spcPts val="880"/>
              </a:spcBef>
              <a:spcAft>
                <a:spcPts val="880"/>
              </a:spcAft>
              <a:buClr>
                <a:schemeClr val="tx2"/>
              </a:buClr>
              <a:defRPr sz="2133"/>
            </a:lvl1pPr>
            <a:lvl2pPr marL="519414" indent="0">
              <a:buNone/>
              <a:defRPr/>
            </a:lvl2pPr>
          </a:lstStyle>
          <a:p>
            <a:pPr lvl="0"/>
            <a:r>
              <a:rPr lang="ru-RU" dirty="0"/>
              <a:t>Образец текста</a:t>
            </a:r>
          </a:p>
        </p:txBody>
      </p:sp>
      <p:sp>
        <p:nvSpPr>
          <p:cNvPr id="7" name="Текст 4"/>
          <p:cNvSpPr>
            <a:spLocks noGrp="1"/>
          </p:cNvSpPr>
          <p:nvPr>
            <p:ph type="body" sz="quarter" idx="23" hasCustomPrompt="1"/>
          </p:nvPr>
        </p:nvSpPr>
        <p:spPr>
          <a:xfrm>
            <a:off x="1007533" y="3959856"/>
            <a:ext cx="4527088" cy="620613"/>
          </a:xfrm>
          <a:prstGeom prst="rect">
            <a:avLst/>
          </a:prstGeom>
        </p:spPr>
        <p:txBody>
          <a:bodyPr lIns="0" tIns="0" rIns="0" bIns="0">
            <a:normAutofit/>
          </a:bodyPr>
          <a:lstStyle>
            <a:lvl1pPr marL="42332" indent="0">
              <a:spcBef>
                <a:spcPts val="0"/>
              </a:spcBef>
              <a:buClr>
                <a:schemeClr val="tx2"/>
              </a:buClr>
              <a:buNone/>
              <a:defRPr sz="2133" i="1">
                <a:latin typeface="+mj-lt"/>
              </a:defRPr>
            </a:lvl1pPr>
            <a:lvl2pPr marL="519414" indent="0">
              <a:buNone/>
              <a:defRPr/>
            </a:lvl2pPr>
          </a:lstStyle>
          <a:p>
            <a:pPr lvl="0"/>
            <a:r>
              <a:rPr lang="en-US" dirty="0"/>
              <a:t>“</a:t>
            </a:r>
            <a:r>
              <a:rPr lang="ru-RU" dirty="0"/>
              <a:t>Образец цитаты</a:t>
            </a:r>
            <a:r>
              <a:rPr lang="en-US" dirty="0"/>
              <a:t>”</a:t>
            </a:r>
            <a:endParaRPr lang="ru-RU" dirty="0"/>
          </a:p>
        </p:txBody>
      </p:sp>
      <p:cxnSp>
        <p:nvCxnSpPr>
          <p:cNvPr id="9" name="Прямая соединительная линия 8"/>
          <p:cNvCxnSpPr/>
          <p:nvPr userDrawn="1"/>
        </p:nvCxnSpPr>
        <p:spPr>
          <a:xfrm>
            <a:off x="5435269" y="4681372"/>
            <a:ext cx="0" cy="2088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Текст 4"/>
          <p:cNvSpPr>
            <a:spLocks noGrp="1"/>
          </p:cNvSpPr>
          <p:nvPr>
            <p:ph type="body" sz="quarter" idx="24" hasCustomPrompt="1"/>
          </p:nvPr>
        </p:nvSpPr>
        <p:spPr>
          <a:xfrm>
            <a:off x="1007536" y="4927070"/>
            <a:ext cx="4478867" cy="902233"/>
          </a:xfrm>
          <a:prstGeom prst="rect">
            <a:avLst/>
          </a:prstGeom>
        </p:spPr>
        <p:txBody>
          <a:bodyPr lIns="0" tIns="0" rIns="0" bIns="0">
            <a:normAutofit/>
          </a:bodyPr>
          <a:lstStyle>
            <a:lvl1pPr marL="42332" indent="0" algn="r">
              <a:lnSpc>
                <a:spcPts val="1600"/>
              </a:lnSpc>
              <a:spcBef>
                <a:spcPts val="0"/>
              </a:spcBef>
              <a:buClr>
                <a:schemeClr val="tx2"/>
              </a:buClr>
              <a:buNone/>
              <a:defRPr sz="1067" baseline="0">
                <a:solidFill>
                  <a:schemeClr val="tx2"/>
                </a:solidFill>
              </a:defRPr>
            </a:lvl1pPr>
            <a:lvl2pPr marL="519414" indent="0">
              <a:buNone/>
              <a:defRPr/>
            </a:lvl2pPr>
          </a:lstStyle>
          <a:p>
            <a:pPr lvl="0"/>
            <a:r>
              <a:rPr lang="ru-RU" dirty="0"/>
              <a:t>Автор цитаты,</a:t>
            </a:r>
          </a:p>
          <a:p>
            <a:pPr lvl="0"/>
            <a:r>
              <a:rPr lang="ru-RU" dirty="0"/>
              <a:t>2013</a:t>
            </a:r>
          </a:p>
        </p:txBody>
      </p:sp>
    </p:spTree>
    <p:extLst>
      <p:ext uri="{BB962C8B-B14F-4D97-AF65-F5344CB8AC3E}">
        <p14:creationId xmlns:p14="http://schemas.microsoft.com/office/powerpoint/2010/main" val="2747523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ul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269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er, Text 3 Columns">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4" y="309353"/>
            <a:ext cx="8978020" cy="719383"/>
          </a:xfrm>
          <a:prstGeom prst="rect">
            <a:avLst/>
          </a:prstGeom>
        </p:spPr>
        <p:txBody>
          <a:bodyPr vert="horz" lIns="0" tIns="0" rIns="0" bIns="0" rtlCol="0" anchor="t">
            <a:normAutofit/>
          </a:bodyPr>
          <a:lstStyle>
            <a:lvl1pPr>
              <a:defRPr/>
            </a:lvl1pPr>
          </a:lstStyle>
          <a:p>
            <a:r>
              <a:rPr lang="ru-RU" dirty="0"/>
              <a:t>Заголовок</a:t>
            </a:r>
          </a:p>
        </p:txBody>
      </p:sp>
      <p:sp>
        <p:nvSpPr>
          <p:cNvPr id="6" name="Текст 4"/>
          <p:cNvSpPr>
            <a:spLocks noGrp="1"/>
          </p:cNvSpPr>
          <p:nvPr>
            <p:ph type="body" sz="quarter" idx="21"/>
          </p:nvPr>
        </p:nvSpPr>
        <p:spPr>
          <a:xfrm>
            <a:off x="1007536" y="1463980"/>
            <a:ext cx="2880221" cy="4362451"/>
          </a:xfrm>
          <a:prstGeom prst="rect">
            <a:avLst/>
          </a:prstGeom>
        </p:spPr>
        <p:txBody>
          <a:bodyPr lIns="0" tIns="0" rIns="0" bIns="0">
            <a:normAutofit/>
          </a:bodyPr>
          <a:lstStyle>
            <a:lvl1pPr marL="42332" indent="0">
              <a:lnSpc>
                <a:spcPct val="110000"/>
              </a:lnSpc>
              <a:spcBef>
                <a:spcPts val="880"/>
              </a:spcBef>
              <a:spcAft>
                <a:spcPts val="880"/>
              </a:spcAft>
              <a:buClr>
                <a:schemeClr val="tx2"/>
              </a:buClr>
              <a:buNone/>
              <a:defRPr sz="2133"/>
            </a:lvl1pPr>
            <a:lvl2pPr marL="519414" indent="0">
              <a:buNone/>
              <a:defRPr/>
            </a:lvl2pPr>
          </a:lstStyle>
          <a:p>
            <a:pPr lvl="0"/>
            <a:r>
              <a:rPr lang="ru-RU" dirty="0"/>
              <a:t>Образец текста</a:t>
            </a:r>
          </a:p>
        </p:txBody>
      </p:sp>
      <p:sp>
        <p:nvSpPr>
          <p:cNvPr id="7" name="Текст 4"/>
          <p:cNvSpPr>
            <a:spLocks noGrp="1"/>
          </p:cNvSpPr>
          <p:nvPr>
            <p:ph type="body" sz="quarter" idx="22"/>
          </p:nvPr>
        </p:nvSpPr>
        <p:spPr>
          <a:xfrm>
            <a:off x="4321640" y="1466851"/>
            <a:ext cx="2880221" cy="4362451"/>
          </a:xfrm>
          <a:prstGeom prst="rect">
            <a:avLst/>
          </a:prstGeom>
        </p:spPr>
        <p:txBody>
          <a:bodyPr lIns="0" tIns="0" rIns="0" bIns="0">
            <a:normAutofit/>
          </a:bodyPr>
          <a:lstStyle>
            <a:lvl1pPr marL="42332" indent="0">
              <a:lnSpc>
                <a:spcPct val="110000"/>
              </a:lnSpc>
              <a:spcBef>
                <a:spcPts val="880"/>
              </a:spcBef>
              <a:spcAft>
                <a:spcPts val="880"/>
              </a:spcAft>
              <a:buClr>
                <a:schemeClr val="tx2"/>
              </a:buClr>
              <a:buNone/>
              <a:defRPr sz="2133"/>
            </a:lvl1pPr>
            <a:lvl2pPr marL="519414" indent="0">
              <a:buNone/>
              <a:defRPr/>
            </a:lvl2pPr>
          </a:lstStyle>
          <a:p>
            <a:pPr lvl="0"/>
            <a:r>
              <a:rPr lang="ru-RU" dirty="0"/>
              <a:t>Образец текста</a:t>
            </a:r>
          </a:p>
        </p:txBody>
      </p:sp>
      <p:sp>
        <p:nvSpPr>
          <p:cNvPr id="9" name="Текст 4"/>
          <p:cNvSpPr>
            <a:spLocks noGrp="1"/>
          </p:cNvSpPr>
          <p:nvPr>
            <p:ph type="body" sz="quarter" idx="23"/>
          </p:nvPr>
        </p:nvSpPr>
        <p:spPr>
          <a:xfrm>
            <a:off x="7635743" y="1466852"/>
            <a:ext cx="2880221" cy="4362451"/>
          </a:xfrm>
          <a:prstGeom prst="rect">
            <a:avLst/>
          </a:prstGeom>
        </p:spPr>
        <p:txBody>
          <a:bodyPr lIns="0" tIns="0" rIns="0" bIns="0">
            <a:normAutofit/>
          </a:bodyPr>
          <a:lstStyle>
            <a:lvl1pPr marL="42332" indent="0">
              <a:lnSpc>
                <a:spcPct val="110000"/>
              </a:lnSpc>
              <a:spcBef>
                <a:spcPts val="880"/>
              </a:spcBef>
              <a:spcAft>
                <a:spcPts val="880"/>
              </a:spcAft>
              <a:buClr>
                <a:schemeClr val="tx2"/>
              </a:buClr>
              <a:buNone/>
              <a:defRPr sz="2133"/>
            </a:lvl1pPr>
            <a:lvl2pPr marL="519414" indent="0">
              <a:buNone/>
              <a:defRPr/>
            </a:lvl2pPr>
          </a:lstStyle>
          <a:p>
            <a:pPr lvl="0"/>
            <a:r>
              <a:rPr lang="ru-RU" dirty="0"/>
              <a:t>Образец текста</a:t>
            </a:r>
          </a:p>
        </p:txBody>
      </p:sp>
    </p:spTree>
    <p:extLst>
      <p:ext uri="{BB962C8B-B14F-4D97-AF65-F5344CB8AC3E}">
        <p14:creationId xmlns:p14="http://schemas.microsoft.com/office/powerpoint/2010/main" val="501342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Icon, Text">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2" y="351686"/>
            <a:ext cx="9120037" cy="1391457"/>
          </a:xfrm>
          <a:prstGeom prst="rect">
            <a:avLst/>
          </a:prstGeom>
        </p:spPr>
        <p:txBody>
          <a:bodyPr vert="horz" lIns="0" tIns="0" rIns="0" bIns="0" rtlCol="0" anchor="t">
            <a:normAutofit/>
          </a:bodyPr>
          <a:lstStyle>
            <a:lvl1pPr>
              <a:lnSpc>
                <a:spcPts val="4800"/>
              </a:lnSpc>
              <a:defRPr/>
            </a:lvl1pPr>
          </a:lstStyle>
          <a:p>
            <a:r>
              <a:rPr lang="ru-RU" dirty="0"/>
              <a:t>Представления трёх блоков текста/ пунктов посредством иконок</a:t>
            </a:r>
          </a:p>
        </p:txBody>
      </p:sp>
      <p:sp>
        <p:nvSpPr>
          <p:cNvPr id="6" name="Текст 4"/>
          <p:cNvSpPr>
            <a:spLocks noGrp="1"/>
          </p:cNvSpPr>
          <p:nvPr>
            <p:ph type="body" sz="quarter" idx="21" hasCustomPrompt="1"/>
          </p:nvPr>
        </p:nvSpPr>
        <p:spPr>
          <a:xfrm>
            <a:off x="1007536" y="3273731"/>
            <a:ext cx="2880221" cy="2552700"/>
          </a:xfrm>
          <a:prstGeom prst="rect">
            <a:avLst/>
          </a:prstGeom>
        </p:spPr>
        <p:txBody>
          <a:bodyPr lIns="0" tIns="0" rIns="0" bIns="0">
            <a:normAutofit/>
          </a:bodyPr>
          <a:lstStyle>
            <a:lvl1pPr marL="42332" indent="0">
              <a:lnSpc>
                <a:spcPct val="110000"/>
              </a:lnSpc>
              <a:spcBef>
                <a:spcPts val="880"/>
              </a:spcBef>
              <a:spcAft>
                <a:spcPts val="880"/>
              </a:spcAft>
              <a:buClr>
                <a:schemeClr val="tx2"/>
              </a:buClr>
              <a:buNone/>
              <a:defRPr sz="2133"/>
            </a:lvl1pPr>
            <a:lvl2pPr marL="519414" indent="0">
              <a:buNone/>
              <a:defRPr/>
            </a:lvl2pPr>
          </a:lstStyle>
          <a:p>
            <a:pPr lvl="0"/>
            <a:r>
              <a:rPr lang="ru-RU" dirty="0"/>
              <a:t>Отсутствие в поручении лицу, которому поручается обработка  персональных данных</a:t>
            </a:r>
          </a:p>
        </p:txBody>
      </p:sp>
      <p:sp>
        <p:nvSpPr>
          <p:cNvPr id="7" name="Текст 4"/>
          <p:cNvSpPr>
            <a:spLocks noGrp="1"/>
          </p:cNvSpPr>
          <p:nvPr>
            <p:ph type="body" sz="quarter" idx="22" hasCustomPrompt="1"/>
          </p:nvPr>
        </p:nvSpPr>
        <p:spPr>
          <a:xfrm>
            <a:off x="4321640" y="3276601"/>
            <a:ext cx="2880221" cy="2552700"/>
          </a:xfrm>
          <a:prstGeom prst="rect">
            <a:avLst/>
          </a:prstGeom>
        </p:spPr>
        <p:txBody>
          <a:bodyPr lIns="0" tIns="0" rIns="0" bIns="0">
            <a:normAutofit/>
          </a:bodyPr>
          <a:lstStyle>
            <a:lvl1pPr marL="42332" indent="0">
              <a:lnSpc>
                <a:spcPct val="110000"/>
              </a:lnSpc>
              <a:spcBef>
                <a:spcPts val="880"/>
              </a:spcBef>
              <a:spcAft>
                <a:spcPts val="880"/>
              </a:spcAft>
              <a:buClr>
                <a:schemeClr val="tx2"/>
              </a:buClr>
              <a:buNone/>
              <a:defRPr sz="2133"/>
            </a:lvl1pPr>
            <a:lvl2pPr marL="519414" indent="0">
              <a:buNone/>
              <a:defRPr/>
            </a:lvl2pPr>
          </a:lstStyle>
          <a:p>
            <a:pPr lvl="0"/>
            <a:r>
              <a:rPr lang="ru-RU" dirty="0" err="1"/>
              <a:t>Неуведомление</a:t>
            </a:r>
            <a:r>
              <a:rPr lang="ru-RU" dirty="0"/>
              <a:t> </a:t>
            </a:r>
            <a:r>
              <a:rPr lang="ru-RU" dirty="0" err="1"/>
              <a:t>Роскомнадзора</a:t>
            </a:r>
            <a:r>
              <a:rPr lang="ru-RU" dirty="0"/>
              <a:t> об обработке ПДН или несовпадение данных, указанных в уведомлении об обработке</a:t>
            </a:r>
          </a:p>
        </p:txBody>
      </p:sp>
      <p:sp>
        <p:nvSpPr>
          <p:cNvPr id="9" name="Текст 4"/>
          <p:cNvSpPr>
            <a:spLocks noGrp="1"/>
          </p:cNvSpPr>
          <p:nvPr>
            <p:ph type="body" sz="quarter" idx="23" hasCustomPrompt="1"/>
          </p:nvPr>
        </p:nvSpPr>
        <p:spPr>
          <a:xfrm>
            <a:off x="7635743" y="3276602"/>
            <a:ext cx="2880221" cy="2552700"/>
          </a:xfrm>
          <a:prstGeom prst="rect">
            <a:avLst/>
          </a:prstGeom>
        </p:spPr>
        <p:txBody>
          <a:bodyPr lIns="0" tIns="0" rIns="0" bIns="0">
            <a:normAutofit/>
          </a:bodyPr>
          <a:lstStyle>
            <a:lvl1pPr marL="42332" indent="0">
              <a:lnSpc>
                <a:spcPct val="110000"/>
              </a:lnSpc>
              <a:spcBef>
                <a:spcPts val="880"/>
              </a:spcBef>
              <a:spcAft>
                <a:spcPts val="880"/>
              </a:spcAft>
              <a:buClr>
                <a:schemeClr val="tx2"/>
              </a:buClr>
              <a:buNone/>
              <a:defRPr sz="2133"/>
            </a:lvl1pPr>
            <a:lvl2pPr marL="519414" indent="0">
              <a:buNone/>
              <a:defRPr/>
            </a:lvl2pPr>
          </a:lstStyle>
          <a:p>
            <a:pPr lvl="0"/>
            <a:r>
              <a:rPr lang="ru-RU" dirty="0"/>
              <a:t>Несоблюдение требований о трансграничной передаче ПДН</a:t>
            </a:r>
          </a:p>
        </p:txBody>
      </p:sp>
    </p:spTree>
    <p:extLst>
      <p:ext uri="{BB962C8B-B14F-4D97-AF65-F5344CB8AC3E}">
        <p14:creationId xmlns:p14="http://schemas.microsoft.com/office/powerpoint/2010/main" val="585830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 Icon, Text">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2" y="351686"/>
            <a:ext cx="9120037" cy="1391457"/>
          </a:xfrm>
          <a:prstGeom prst="rect">
            <a:avLst/>
          </a:prstGeom>
        </p:spPr>
        <p:txBody>
          <a:bodyPr vert="horz" lIns="0" tIns="0" rIns="0" bIns="0" rtlCol="0" anchor="t">
            <a:normAutofit/>
          </a:bodyPr>
          <a:lstStyle>
            <a:lvl1pPr>
              <a:lnSpc>
                <a:spcPts val="4800"/>
              </a:lnSpc>
              <a:defRPr/>
            </a:lvl1pPr>
          </a:lstStyle>
          <a:p>
            <a:r>
              <a:rPr lang="ru-RU" dirty="0"/>
              <a:t>Представления трёх блоков текста/ пунктов посредством иконок</a:t>
            </a:r>
          </a:p>
        </p:txBody>
      </p:sp>
      <p:sp>
        <p:nvSpPr>
          <p:cNvPr id="6" name="Текст 4"/>
          <p:cNvSpPr>
            <a:spLocks noGrp="1"/>
          </p:cNvSpPr>
          <p:nvPr>
            <p:ph type="body" sz="quarter" idx="21" hasCustomPrompt="1"/>
          </p:nvPr>
        </p:nvSpPr>
        <p:spPr>
          <a:xfrm>
            <a:off x="1007536" y="2982307"/>
            <a:ext cx="1936749" cy="770545"/>
          </a:xfrm>
          <a:prstGeom prst="rect">
            <a:avLst/>
          </a:prstGeom>
        </p:spPr>
        <p:txBody>
          <a:bodyPr lIns="0" tIns="0" rIns="0" bIns="0">
            <a:normAutofit/>
          </a:bodyPr>
          <a:lstStyle>
            <a:lvl1pPr marL="42332" indent="0">
              <a:spcBef>
                <a:spcPts val="0"/>
              </a:spcBef>
              <a:buClr>
                <a:schemeClr val="tx2"/>
              </a:buClr>
              <a:buNone/>
              <a:defRPr sz="1733"/>
            </a:lvl1pPr>
            <a:lvl2pPr marL="519414" indent="0">
              <a:buNone/>
              <a:defRPr/>
            </a:lvl2pPr>
          </a:lstStyle>
          <a:p>
            <a:pPr lvl="0"/>
            <a:r>
              <a:rPr lang="ru-RU" dirty="0"/>
              <a:t>Об аффилированных лицах</a:t>
            </a:r>
          </a:p>
        </p:txBody>
      </p:sp>
      <p:sp>
        <p:nvSpPr>
          <p:cNvPr id="10" name="Текст 4"/>
          <p:cNvSpPr>
            <a:spLocks noGrp="1"/>
          </p:cNvSpPr>
          <p:nvPr>
            <p:ph type="body" sz="quarter" idx="22" hasCustomPrompt="1"/>
          </p:nvPr>
        </p:nvSpPr>
        <p:spPr>
          <a:xfrm>
            <a:off x="3794596" y="2982307"/>
            <a:ext cx="1936749" cy="770545"/>
          </a:xfrm>
          <a:prstGeom prst="rect">
            <a:avLst/>
          </a:prstGeom>
        </p:spPr>
        <p:txBody>
          <a:bodyPr lIns="0" tIns="0" rIns="0" bIns="0">
            <a:normAutofit/>
          </a:bodyPr>
          <a:lstStyle>
            <a:lvl1pPr marL="42332" indent="0">
              <a:spcBef>
                <a:spcPts val="0"/>
              </a:spcBef>
              <a:buClr>
                <a:schemeClr val="tx2"/>
              </a:buClr>
              <a:buNone/>
              <a:defRPr sz="1733"/>
            </a:lvl1pPr>
            <a:lvl2pPr marL="519414" indent="0">
              <a:buNone/>
              <a:defRPr/>
            </a:lvl2pPr>
          </a:lstStyle>
          <a:p>
            <a:pPr lvl="0"/>
            <a:r>
              <a:rPr lang="ru-RU" dirty="0"/>
              <a:t>Об обработке биометрических ПДН</a:t>
            </a:r>
          </a:p>
        </p:txBody>
      </p:sp>
      <p:sp>
        <p:nvSpPr>
          <p:cNvPr id="11" name="Текст 4"/>
          <p:cNvSpPr>
            <a:spLocks noGrp="1"/>
          </p:cNvSpPr>
          <p:nvPr>
            <p:ph type="body" sz="quarter" idx="23" hasCustomPrompt="1"/>
          </p:nvPr>
        </p:nvSpPr>
        <p:spPr>
          <a:xfrm>
            <a:off x="6581656" y="2982307"/>
            <a:ext cx="1936749" cy="770545"/>
          </a:xfrm>
          <a:prstGeom prst="rect">
            <a:avLst/>
          </a:prstGeom>
        </p:spPr>
        <p:txBody>
          <a:bodyPr lIns="0" tIns="0" rIns="0" bIns="0">
            <a:normAutofit/>
          </a:bodyPr>
          <a:lstStyle>
            <a:lvl1pPr marL="42332" indent="0">
              <a:spcBef>
                <a:spcPts val="0"/>
              </a:spcBef>
              <a:buClr>
                <a:schemeClr val="tx2"/>
              </a:buClr>
              <a:buNone/>
              <a:defRPr sz="1733"/>
            </a:lvl1pPr>
            <a:lvl2pPr marL="519414" indent="0">
              <a:buNone/>
              <a:defRPr/>
            </a:lvl2pPr>
          </a:lstStyle>
          <a:p>
            <a:pPr lvl="0"/>
            <a:r>
              <a:rPr lang="ru-RU" dirty="0"/>
              <a:t>О сертифицированных СЗИ</a:t>
            </a:r>
          </a:p>
        </p:txBody>
      </p:sp>
      <p:sp>
        <p:nvSpPr>
          <p:cNvPr id="12" name="Текст 4"/>
          <p:cNvSpPr>
            <a:spLocks noGrp="1"/>
          </p:cNvSpPr>
          <p:nvPr>
            <p:ph type="body" sz="quarter" idx="24" hasCustomPrompt="1"/>
          </p:nvPr>
        </p:nvSpPr>
        <p:spPr>
          <a:xfrm>
            <a:off x="9368715" y="2982307"/>
            <a:ext cx="1936749" cy="770545"/>
          </a:xfrm>
          <a:prstGeom prst="rect">
            <a:avLst/>
          </a:prstGeom>
        </p:spPr>
        <p:txBody>
          <a:bodyPr lIns="0" tIns="0" rIns="0" bIns="0">
            <a:normAutofit/>
          </a:bodyPr>
          <a:lstStyle>
            <a:lvl1pPr marL="42332" indent="0">
              <a:spcBef>
                <a:spcPts val="0"/>
              </a:spcBef>
              <a:buClr>
                <a:schemeClr val="tx2"/>
              </a:buClr>
              <a:buNone/>
              <a:defRPr sz="1733"/>
            </a:lvl1pPr>
            <a:lvl2pPr marL="519414" indent="0">
              <a:buNone/>
              <a:defRPr/>
            </a:lvl2pPr>
          </a:lstStyle>
          <a:p>
            <a:pPr lvl="0"/>
            <a:r>
              <a:rPr lang="ru-RU" dirty="0"/>
              <a:t>О ПДН кандидатов</a:t>
            </a:r>
          </a:p>
        </p:txBody>
      </p:sp>
      <p:sp>
        <p:nvSpPr>
          <p:cNvPr id="13" name="Текст 4"/>
          <p:cNvSpPr>
            <a:spLocks noGrp="1"/>
          </p:cNvSpPr>
          <p:nvPr>
            <p:ph type="body" sz="quarter" idx="25" hasCustomPrompt="1"/>
          </p:nvPr>
        </p:nvSpPr>
        <p:spPr>
          <a:xfrm>
            <a:off x="1007536" y="4937114"/>
            <a:ext cx="1936749" cy="770545"/>
          </a:xfrm>
          <a:prstGeom prst="rect">
            <a:avLst/>
          </a:prstGeom>
        </p:spPr>
        <p:txBody>
          <a:bodyPr lIns="0" tIns="0" rIns="0" bIns="0">
            <a:noAutofit/>
          </a:bodyPr>
          <a:lstStyle>
            <a:lvl1pPr marL="42332" indent="0">
              <a:spcBef>
                <a:spcPts val="0"/>
              </a:spcBef>
              <a:buClr>
                <a:schemeClr val="tx2"/>
              </a:buClr>
              <a:buNone/>
              <a:defRPr sz="1733"/>
            </a:lvl1pPr>
            <a:lvl2pPr marL="519414" indent="0">
              <a:buNone/>
              <a:defRPr/>
            </a:lvl2pPr>
          </a:lstStyle>
          <a:p>
            <a:pPr lvl="0"/>
            <a:r>
              <a:rPr lang="ru-RU" dirty="0"/>
              <a:t>О данных, собираемых с помощью </a:t>
            </a:r>
            <a:r>
              <a:rPr lang="ru-RU" dirty="0" err="1"/>
              <a:t>cookies</a:t>
            </a:r>
            <a:endParaRPr lang="ru-RU" dirty="0"/>
          </a:p>
        </p:txBody>
      </p:sp>
      <p:sp>
        <p:nvSpPr>
          <p:cNvPr id="14" name="Текст 4"/>
          <p:cNvSpPr>
            <a:spLocks noGrp="1"/>
          </p:cNvSpPr>
          <p:nvPr>
            <p:ph type="body" sz="quarter" idx="26" hasCustomPrompt="1"/>
          </p:nvPr>
        </p:nvSpPr>
        <p:spPr>
          <a:xfrm>
            <a:off x="3794596" y="4937114"/>
            <a:ext cx="1936749" cy="770545"/>
          </a:xfrm>
          <a:prstGeom prst="rect">
            <a:avLst/>
          </a:prstGeom>
        </p:spPr>
        <p:txBody>
          <a:bodyPr lIns="0" tIns="0" rIns="0" bIns="0">
            <a:normAutofit/>
          </a:bodyPr>
          <a:lstStyle>
            <a:lvl1pPr marL="42332" indent="0">
              <a:spcBef>
                <a:spcPts val="0"/>
              </a:spcBef>
              <a:buClr>
                <a:schemeClr val="tx2"/>
              </a:buClr>
              <a:buNone/>
              <a:defRPr sz="1733"/>
            </a:lvl1pPr>
            <a:lvl2pPr marL="519414" indent="0">
              <a:buNone/>
              <a:defRPr/>
            </a:lvl2pPr>
          </a:lstStyle>
          <a:p>
            <a:pPr lvl="0"/>
            <a:r>
              <a:rPr lang="ru-RU" dirty="0"/>
              <a:t>О несовершенно-летних пользователях</a:t>
            </a:r>
          </a:p>
        </p:txBody>
      </p:sp>
      <p:sp>
        <p:nvSpPr>
          <p:cNvPr id="15" name="Текст 4"/>
          <p:cNvSpPr>
            <a:spLocks noGrp="1"/>
          </p:cNvSpPr>
          <p:nvPr>
            <p:ph type="body" sz="quarter" idx="27" hasCustomPrompt="1"/>
          </p:nvPr>
        </p:nvSpPr>
        <p:spPr>
          <a:xfrm>
            <a:off x="6581656" y="4937114"/>
            <a:ext cx="1936749" cy="770545"/>
          </a:xfrm>
          <a:prstGeom prst="rect">
            <a:avLst/>
          </a:prstGeom>
        </p:spPr>
        <p:txBody>
          <a:bodyPr lIns="0" tIns="0" rIns="0" bIns="0">
            <a:normAutofit/>
          </a:bodyPr>
          <a:lstStyle>
            <a:lvl1pPr marL="42332" indent="0">
              <a:spcBef>
                <a:spcPts val="0"/>
              </a:spcBef>
              <a:buClr>
                <a:schemeClr val="tx2"/>
              </a:buClr>
              <a:buNone/>
              <a:defRPr sz="1733"/>
            </a:lvl1pPr>
            <a:lvl2pPr marL="519414" indent="0">
              <a:buNone/>
              <a:defRPr/>
            </a:lvl2pPr>
          </a:lstStyle>
          <a:p>
            <a:pPr lvl="0"/>
            <a:r>
              <a:rPr lang="ru-RU" dirty="0"/>
              <a:t>Об уничтожении данных</a:t>
            </a:r>
          </a:p>
        </p:txBody>
      </p:sp>
      <p:sp>
        <p:nvSpPr>
          <p:cNvPr id="16" name="Текст 4"/>
          <p:cNvSpPr>
            <a:spLocks noGrp="1"/>
          </p:cNvSpPr>
          <p:nvPr>
            <p:ph type="body" sz="quarter" idx="28" hasCustomPrompt="1"/>
          </p:nvPr>
        </p:nvSpPr>
        <p:spPr>
          <a:xfrm>
            <a:off x="9368715" y="4937114"/>
            <a:ext cx="1936749" cy="770545"/>
          </a:xfrm>
          <a:prstGeom prst="rect">
            <a:avLst/>
          </a:prstGeom>
        </p:spPr>
        <p:txBody>
          <a:bodyPr lIns="0" tIns="0" rIns="0" bIns="0">
            <a:normAutofit/>
          </a:bodyPr>
          <a:lstStyle>
            <a:lvl1pPr marL="42332" indent="0">
              <a:spcBef>
                <a:spcPts val="0"/>
              </a:spcBef>
              <a:buClr>
                <a:schemeClr val="tx2"/>
              </a:buClr>
              <a:buNone/>
              <a:defRPr sz="1733"/>
            </a:lvl1pPr>
            <a:lvl2pPr marL="519414" indent="0">
              <a:buNone/>
              <a:defRPr/>
            </a:lvl2pPr>
          </a:lstStyle>
          <a:p>
            <a:pPr lvl="0"/>
            <a:r>
              <a:rPr lang="ru-RU" dirty="0"/>
              <a:t>О ПДН членов семьи субъекта</a:t>
            </a:r>
          </a:p>
        </p:txBody>
      </p:sp>
    </p:spTree>
    <p:extLst>
      <p:ext uri="{BB962C8B-B14F-4D97-AF65-F5344CB8AC3E}">
        <p14:creationId xmlns:p14="http://schemas.microsoft.com/office/powerpoint/2010/main" val="17390604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2 lines, Subtitle">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2" y="351686"/>
            <a:ext cx="9522005" cy="1391457"/>
          </a:xfrm>
          <a:prstGeom prst="rect">
            <a:avLst/>
          </a:prstGeom>
        </p:spPr>
        <p:txBody>
          <a:bodyPr vert="horz" lIns="0" tIns="0" rIns="0" bIns="0" rtlCol="0" anchor="t">
            <a:normAutofit/>
          </a:bodyPr>
          <a:lstStyle>
            <a:lvl1pPr>
              <a:lnSpc>
                <a:spcPts val="4800"/>
              </a:lnSpc>
              <a:defRPr/>
            </a:lvl1pPr>
          </a:lstStyle>
          <a:p>
            <a:r>
              <a:rPr lang="ru-RU" dirty="0"/>
              <a:t>Пример представления трех блоков текста простейшей таблицей</a:t>
            </a:r>
          </a:p>
        </p:txBody>
      </p:sp>
      <p:sp>
        <p:nvSpPr>
          <p:cNvPr id="20" name="Текст 3"/>
          <p:cNvSpPr>
            <a:spLocks noGrp="1"/>
          </p:cNvSpPr>
          <p:nvPr>
            <p:ph type="body" sz="quarter" idx="11" hasCustomPrompt="1"/>
          </p:nvPr>
        </p:nvSpPr>
        <p:spPr>
          <a:xfrm>
            <a:off x="1008412" y="1880328"/>
            <a:ext cx="9522005" cy="299841"/>
          </a:xfrm>
          <a:prstGeom prst="rect">
            <a:avLst/>
          </a:prstGeom>
        </p:spPr>
        <p:txBody>
          <a:bodyPr lIns="0" tIns="0" rIns="0" bIns="0">
            <a:normAutofit/>
          </a:bodyPr>
          <a:lstStyle>
            <a:lvl1pPr marL="0" indent="0">
              <a:spcBef>
                <a:spcPts val="0"/>
              </a:spcBef>
              <a:buNone/>
              <a:defRPr sz="1600">
                <a:solidFill>
                  <a:schemeClr val="tx2"/>
                </a:solidFill>
                <a:latin typeface="+mn-lt"/>
              </a:defRPr>
            </a:lvl1pPr>
          </a:lstStyle>
          <a:p>
            <a:pPr lvl="0"/>
            <a:r>
              <a:rPr lang="ru-RU" dirty="0"/>
              <a:t>Без буллитов</a:t>
            </a:r>
          </a:p>
        </p:txBody>
      </p:sp>
    </p:spTree>
    <p:extLst>
      <p:ext uri="{BB962C8B-B14F-4D97-AF65-F5344CB8AC3E}">
        <p14:creationId xmlns:p14="http://schemas.microsoft.com/office/powerpoint/2010/main" val="840441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for table">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2" y="351685"/>
            <a:ext cx="9522005" cy="773060"/>
          </a:xfrm>
          <a:prstGeom prst="rect">
            <a:avLst/>
          </a:prstGeom>
        </p:spPr>
        <p:txBody>
          <a:bodyPr vert="horz" lIns="0" tIns="0" rIns="0" bIns="0" rtlCol="0" anchor="t">
            <a:normAutofit/>
          </a:bodyPr>
          <a:lstStyle>
            <a:lvl1pPr>
              <a:lnSpc>
                <a:spcPts val="4800"/>
              </a:lnSpc>
              <a:defRPr/>
            </a:lvl1pPr>
          </a:lstStyle>
          <a:p>
            <a:r>
              <a:rPr lang="ru-RU" dirty="0"/>
              <a:t>Заголовок</a:t>
            </a:r>
          </a:p>
        </p:txBody>
      </p:sp>
    </p:spTree>
    <p:extLst>
      <p:ext uri="{BB962C8B-B14F-4D97-AF65-F5344CB8AC3E}">
        <p14:creationId xmlns:p14="http://schemas.microsoft.com/office/powerpoint/2010/main" val="119513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2 lines">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2" y="351686"/>
            <a:ext cx="9522005" cy="1391457"/>
          </a:xfrm>
          <a:prstGeom prst="rect">
            <a:avLst/>
          </a:prstGeom>
        </p:spPr>
        <p:txBody>
          <a:bodyPr vert="horz" lIns="0" tIns="0" rIns="0" bIns="0" rtlCol="0" anchor="t">
            <a:normAutofit/>
          </a:bodyPr>
          <a:lstStyle>
            <a:lvl1pPr>
              <a:lnSpc>
                <a:spcPts val="4800"/>
              </a:lnSpc>
              <a:defRPr/>
            </a:lvl1pPr>
          </a:lstStyle>
          <a:p>
            <a:r>
              <a:rPr lang="ru-RU" dirty="0"/>
              <a:t>Представление пунктов и подпунктов простой таблицей</a:t>
            </a:r>
          </a:p>
        </p:txBody>
      </p:sp>
    </p:spTree>
    <p:extLst>
      <p:ext uri="{BB962C8B-B14F-4D97-AF65-F5344CB8AC3E}">
        <p14:creationId xmlns:p14="http://schemas.microsoft.com/office/powerpoint/2010/main" val="26260504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Subtitle">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2" y="351687"/>
            <a:ext cx="9522005" cy="677049"/>
          </a:xfrm>
          <a:prstGeom prst="rect">
            <a:avLst/>
          </a:prstGeom>
        </p:spPr>
        <p:txBody>
          <a:bodyPr vert="horz" lIns="0" tIns="0" rIns="0" bIns="0" rtlCol="0" anchor="t">
            <a:normAutofit/>
          </a:bodyPr>
          <a:lstStyle>
            <a:lvl1pPr>
              <a:lnSpc>
                <a:spcPts val="4800"/>
              </a:lnSpc>
              <a:defRPr/>
            </a:lvl1pPr>
          </a:lstStyle>
          <a:p>
            <a:r>
              <a:rPr lang="ru-RU" dirty="0"/>
              <a:t>Сложная схема</a:t>
            </a:r>
          </a:p>
        </p:txBody>
      </p:sp>
      <p:sp>
        <p:nvSpPr>
          <p:cNvPr id="20" name="Текст 3"/>
          <p:cNvSpPr>
            <a:spLocks noGrp="1"/>
          </p:cNvSpPr>
          <p:nvPr>
            <p:ph type="body" sz="quarter" idx="11" hasCustomPrompt="1"/>
          </p:nvPr>
        </p:nvSpPr>
        <p:spPr>
          <a:xfrm>
            <a:off x="1008412" y="1045262"/>
            <a:ext cx="9522005" cy="299841"/>
          </a:xfrm>
          <a:prstGeom prst="rect">
            <a:avLst/>
          </a:prstGeom>
        </p:spPr>
        <p:txBody>
          <a:bodyPr lIns="0" tIns="0" rIns="0" bIns="0">
            <a:normAutofit/>
          </a:bodyPr>
          <a:lstStyle>
            <a:lvl1pPr marL="0" indent="0">
              <a:spcBef>
                <a:spcPts val="0"/>
              </a:spcBef>
              <a:buNone/>
              <a:defRPr sz="1600">
                <a:solidFill>
                  <a:schemeClr val="tx2"/>
                </a:solidFill>
                <a:latin typeface="+mn-lt"/>
              </a:defRPr>
            </a:lvl1pPr>
          </a:lstStyle>
          <a:p>
            <a:pPr lvl="0"/>
            <a:r>
              <a:rPr lang="ru-RU" dirty="0"/>
              <a:t>Большое количество стрелок, поэтому они серого цвета</a:t>
            </a:r>
          </a:p>
        </p:txBody>
      </p:sp>
    </p:spTree>
    <p:extLst>
      <p:ext uri="{BB962C8B-B14F-4D97-AF65-F5344CB8AC3E}">
        <p14:creationId xmlns:p14="http://schemas.microsoft.com/office/powerpoint/2010/main" val="143579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er, Subtitle, Text">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2" y="351687"/>
            <a:ext cx="9522005" cy="677049"/>
          </a:xfrm>
          <a:prstGeom prst="rect">
            <a:avLst/>
          </a:prstGeom>
        </p:spPr>
        <p:txBody>
          <a:bodyPr vert="horz" lIns="0" tIns="0" rIns="0" bIns="0" rtlCol="0" anchor="t">
            <a:normAutofit/>
          </a:bodyPr>
          <a:lstStyle>
            <a:lvl1pPr>
              <a:lnSpc>
                <a:spcPts val="4800"/>
              </a:lnSpc>
              <a:defRPr/>
            </a:lvl1pPr>
          </a:lstStyle>
          <a:p>
            <a:r>
              <a:rPr lang="ru-RU" dirty="0"/>
              <a:t>Схема с текстом и стрелками</a:t>
            </a:r>
          </a:p>
        </p:txBody>
      </p:sp>
      <p:sp>
        <p:nvSpPr>
          <p:cNvPr id="20" name="Текст 3"/>
          <p:cNvSpPr>
            <a:spLocks noGrp="1"/>
          </p:cNvSpPr>
          <p:nvPr>
            <p:ph type="body" sz="quarter" idx="11" hasCustomPrompt="1"/>
          </p:nvPr>
        </p:nvSpPr>
        <p:spPr>
          <a:xfrm>
            <a:off x="1008412" y="1045262"/>
            <a:ext cx="9522005" cy="299841"/>
          </a:xfrm>
          <a:prstGeom prst="rect">
            <a:avLst/>
          </a:prstGeom>
        </p:spPr>
        <p:txBody>
          <a:bodyPr lIns="0" tIns="0" rIns="0" bIns="0">
            <a:normAutofit/>
          </a:bodyPr>
          <a:lstStyle>
            <a:lvl1pPr marL="0" indent="0">
              <a:spcBef>
                <a:spcPts val="0"/>
              </a:spcBef>
              <a:buNone/>
              <a:defRPr sz="1600">
                <a:solidFill>
                  <a:schemeClr val="tx2"/>
                </a:solidFill>
                <a:latin typeface="+mn-lt"/>
              </a:defRPr>
            </a:lvl1pPr>
          </a:lstStyle>
          <a:p>
            <a:pPr lvl="0"/>
            <a:r>
              <a:rPr lang="ru-RU" dirty="0"/>
              <a:t>Количество стрелок заметно меньше чем количество текста</a:t>
            </a:r>
          </a:p>
        </p:txBody>
      </p:sp>
      <p:sp>
        <p:nvSpPr>
          <p:cNvPr id="5" name="Текст 4"/>
          <p:cNvSpPr>
            <a:spLocks noGrp="1"/>
          </p:cNvSpPr>
          <p:nvPr>
            <p:ph type="body" sz="quarter" idx="21"/>
          </p:nvPr>
        </p:nvSpPr>
        <p:spPr>
          <a:xfrm>
            <a:off x="1007536" y="1833928"/>
            <a:ext cx="9522883" cy="689141"/>
          </a:xfrm>
          <a:prstGeom prst="rect">
            <a:avLst/>
          </a:prstGeom>
        </p:spPr>
        <p:txBody>
          <a:bodyPr lIns="0" tIns="0" rIns="0" bIns="0">
            <a:normAutofit/>
          </a:bodyPr>
          <a:lstStyle>
            <a:lvl1pPr marL="42332" indent="0">
              <a:lnSpc>
                <a:spcPct val="110000"/>
              </a:lnSpc>
              <a:spcBef>
                <a:spcPts val="880"/>
              </a:spcBef>
              <a:spcAft>
                <a:spcPts val="880"/>
              </a:spcAft>
              <a:buClr>
                <a:schemeClr val="tx2"/>
              </a:buClr>
              <a:buNone/>
              <a:defRPr sz="2133"/>
            </a:lvl1pPr>
            <a:lvl2pPr marL="519414" indent="0">
              <a:buNone/>
              <a:defRPr/>
            </a:lvl2pPr>
          </a:lstStyle>
          <a:p>
            <a:pPr lvl="0"/>
            <a:r>
              <a:rPr lang="ru-RU" dirty="0"/>
              <a:t>Образец текста</a:t>
            </a:r>
          </a:p>
        </p:txBody>
      </p:sp>
    </p:spTree>
    <p:extLst>
      <p:ext uri="{BB962C8B-B14F-4D97-AF65-F5344CB8AC3E}">
        <p14:creationId xmlns:p14="http://schemas.microsoft.com/office/powerpoint/2010/main" val="41621182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Header, Text">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4" y="309353"/>
            <a:ext cx="8978020" cy="719383"/>
          </a:xfrm>
          <a:prstGeom prst="rect">
            <a:avLst/>
          </a:prstGeom>
        </p:spPr>
        <p:txBody>
          <a:bodyPr vert="horz" lIns="0" tIns="0" rIns="0" bIns="0" rtlCol="0" anchor="t">
            <a:normAutofit/>
          </a:bodyPr>
          <a:lstStyle>
            <a:lvl1pPr>
              <a:defRPr/>
            </a:lvl1pPr>
          </a:lstStyle>
          <a:p>
            <a:r>
              <a:rPr lang="ru-RU" dirty="0"/>
              <a:t>Заголовок</a:t>
            </a:r>
          </a:p>
        </p:txBody>
      </p:sp>
      <p:sp>
        <p:nvSpPr>
          <p:cNvPr id="6" name="Текст 4"/>
          <p:cNvSpPr>
            <a:spLocks noGrp="1"/>
          </p:cNvSpPr>
          <p:nvPr>
            <p:ph type="body" sz="quarter" idx="21"/>
          </p:nvPr>
        </p:nvSpPr>
        <p:spPr>
          <a:xfrm>
            <a:off x="781053" y="1466852"/>
            <a:ext cx="5473699" cy="4362451"/>
          </a:xfrm>
          <a:prstGeom prst="rect">
            <a:avLst/>
          </a:prstGeom>
        </p:spPr>
        <p:txBody>
          <a:bodyPr lIns="0" tIns="0" rIns="0" bIns="0">
            <a:normAutofit/>
          </a:bodyPr>
          <a:lstStyle>
            <a:lvl1pPr marL="237061" indent="-194728">
              <a:lnSpc>
                <a:spcPct val="110000"/>
              </a:lnSpc>
              <a:spcBef>
                <a:spcPts val="880"/>
              </a:spcBef>
              <a:spcAft>
                <a:spcPts val="880"/>
              </a:spcAft>
              <a:buClr>
                <a:schemeClr val="tx2"/>
              </a:buClr>
              <a:defRPr sz="2133"/>
            </a:lvl1pPr>
            <a:lvl2pPr marL="519414" indent="0">
              <a:buNone/>
              <a:defRPr/>
            </a:lvl2pPr>
          </a:lstStyle>
          <a:p>
            <a:pPr lvl="0"/>
            <a:r>
              <a:rPr lang="ru-RU" dirty="0"/>
              <a:t>Образец текста</a:t>
            </a:r>
          </a:p>
        </p:txBody>
      </p:sp>
    </p:spTree>
    <p:extLst>
      <p:ext uri="{BB962C8B-B14F-4D97-AF65-F5344CB8AC3E}">
        <p14:creationId xmlns:p14="http://schemas.microsoft.com/office/powerpoint/2010/main" val="2980455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lect Icons">
    <p:spTree>
      <p:nvGrpSpPr>
        <p:cNvPr id="1" name=""/>
        <p:cNvGrpSpPr/>
        <p:nvPr/>
      </p:nvGrpSpPr>
      <p:grpSpPr>
        <a:xfrm>
          <a:off x="0" y="0"/>
          <a:ext cx="0" cy="0"/>
          <a:chOff x="0" y="0"/>
          <a:chExt cx="0" cy="0"/>
        </a:xfrm>
      </p:grpSpPr>
      <p:sp>
        <p:nvSpPr>
          <p:cNvPr id="20" name="Прямоугольник 19"/>
          <p:cNvSpPr/>
          <p:nvPr userDrawn="1"/>
        </p:nvSpPr>
        <p:spPr>
          <a:xfrm>
            <a:off x="2" y="2"/>
            <a:ext cx="12191999" cy="16617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5415" tIns="47707" rIns="95415" bIns="47707" rtlCol="0" anchor="ctr"/>
          <a:lstStyle/>
          <a:p>
            <a:pPr algn="ctr"/>
            <a:endParaRPr lang="ru-RU" sz="2400"/>
          </a:p>
        </p:txBody>
      </p:sp>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2" y="351686"/>
            <a:ext cx="9120037" cy="1391457"/>
          </a:xfrm>
          <a:prstGeom prst="rect">
            <a:avLst/>
          </a:prstGeom>
        </p:spPr>
        <p:txBody>
          <a:bodyPr vert="horz" lIns="0" tIns="0" rIns="0" bIns="0" rtlCol="0" anchor="t">
            <a:normAutofit/>
          </a:bodyPr>
          <a:lstStyle>
            <a:lvl1pPr>
              <a:lnSpc>
                <a:spcPts val="4800"/>
              </a:lnSpc>
              <a:defRPr/>
            </a:lvl1pPr>
          </a:lstStyle>
          <a:p>
            <a:r>
              <a:rPr lang="ru-RU" dirty="0"/>
              <a:t>Где и как подбирать пиктограммы для презентаций?</a:t>
            </a:r>
          </a:p>
        </p:txBody>
      </p:sp>
      <p:sp>
        <p:nvSpPr>
          <p:cNvPr id="21" name="Текст 4"/>
          <p:cNvSpPr>
            <a:spLocks noGrp="1"/>
          </p:cNvSpPr>
          <p:nvPr>
            <p:ph type="body" sz="quarter" idx="21"/>
          </p:nvPr>
        </p:nvSpPr>
        <p:spPr>
          <a:xfrm>
            <a:off x="1012667" y="2180168"/>
            <a:ext cx="4891312" cy="3649135"/>
          </a:xfrm>
          <a:prstGeom prst="rect">
            <a:avLst/>
          </a:prstGeom>
        </p:spPr>
        <p:txBody>
          <a:bodyPr lIns="0" tIns="0" rIns="0" bIns="0">
            <a:normAutofit/>
          </a:bodyPr>
          <a:lstStyle>
            <a:lvl1pPr marL="42332" indent="0">
              <a:spcBef>
                <a:spcPts val="0"/>
              </a:spcBef>
              <a:buClr>
                <a:schemeClr val="tx2"/>
              </a:buClr>
              <a:buNone/>
              <a:defRPr sz="1867"/>
            </a:lvl1pPr>
            <a:lvl2pPr marL="519414" indent="0">
              <a:buNone/>
              <a:defRPr/>
            </a:lvl2pPr>
          </a:lstStyle>
          <a:p>
            <a:pPr lvl="0"/>
            <a:r>
              <a:rPr lang="ru-RU" dirty="0"/>
              <a:t>Образец текста</a:t>
            </a:r>
          </a:p>
        </p:txBody>
      </p:sp>
      <p:sp>
        <p:nvSpPr>
          <p:cNvPr id="22" name="Текст 4"/>
          <p:cNvSpPr>
            <a:spLocks noGrp="1"/>
          </p:cNvSpPr>
          <p:nvPr>
            <p:ph type="body" sz="quarter" idx="22"/>
          </p:nvPr>
        </p:nvSpPr>
        <p:spPr>
          <a:xfrm>
            <a:off x="6750389" y="2180169"/>
            <a:ext cx="4891200" cy="3649135"/>
          </a:xfrm>
          <a:prstGeom prst="rect">
            <a:avLst/>
          </a:prstGeom>
        </p:spPr>
        <p:txBody>
          <a:bodyPr lIns="0" tIns="0" rIns="0" bIns="0">
            <a:normAutofit/>
          </a:bodyPr>
          <a:lstStyle>
            <a:lvl1pPr marL="42332" indent="0">
              <a:spcBef>
                <a:spcPts val="0"/>
              </a:spcBef>
              <a:buClr>
                <a:schemeClr val="tx2"/>
              </a:buClr>
              <a:buNone/>
              <a:defRPr sz="1867"/>
            </a:lvl1pPr>
            <a:lvl2pPr marL="519414" indent="0">
              <a:buNone/>
              <a:defRPr/>
            </a:lvl2pPr>
          </a:lstStyle>
          <a:p>
            <a:pPr lvl="0"/>
            <a:r>
              <a:rPr lang="ru-RU" dirty="0"/>
              <a:t>Образец текста</a:t>
            </a:r>
          </a:p>
        </p:txBody>
      </p:sp>
    </p:spTree>
    <p:extLst>
      <p:ext uri="{BB962C8B-B14F-4D97-AF65-F5344CB8AC3E}">
        <p14:creationId xmlns:p14="http://schemas.microsoft.com/office/powerpoint/2010/main" val="1906087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Заголовок 1"/>
          <p:cNvSpPr>
            <a:spLocks noGrp="1"/>
          </p:cNvSpPr>
          <p:nvPr>
            <p:ph type="ctrTitle" hasCustomPrompt="1"/>
          </p:nvPr>
        </p:nvSpPr>
        <p:spPr>
          <a:xfrm>
            <a:off x="1079502" y="766234"/>
            <a:ext cx="5016500" cy="2006796"/>
          </a:xfrm>
        </p:spPr>
        <p:txBody>
          <a:bodyPr lIns="0" tIns="0" rIns="0" bIns="0" anchor="t" anchorCtr="0">
            <a:normAutofit/>
          </a:bodyPr>
          <a:lstStyle>
            <a:lvl1pPr algn="l">
              <a:lnSpc>
                <a:spcPts val="4791"/>
              </a:lnSpc>
              <a:defRPr sz="4800" spc="-120" baseline="0">
                <a:latin typeface="+mj-lt"/>
              </a:defRPr>
            </a:lvl1pPr>
          </a:lstStyle>
          <a:p>
            <a:r>
              <a:rPr lang="ru-RU" dirty="0"/>
              <a:t>Заголовок</a:t>
            </a:r>
            <a:br>
              <a:rPr lang="en-US" dirty="0"/>
            </a:br>
            <a:endParaRPr lang="ru-RU" dirty="0"/>
          </a:p>
        </p:txBody>
      </p:sp>
      <p:sp>
        <p:nvSpPr>
          <p:cNvPr id="5" name="Подзаголовок 2"/>
          <p:cNvSpPr>
            <a:spLocks noGrp="1"/>
          </p:cNvSpPr>
          <p:nvPr>
            <p:ph type="subTitle" idx="1" hasCustomPrompt="1"/>
          </p:nvPr>
        </p:nvSpPr>
        <p:spPr>
          <a:xfrm>
            <a:off x="1077784" y="3017591"/>
            <a:ext cx="5018216" cy="1083487"/>
          </a:xfrm>
        </p:spPr>
        <p:txBody>
          <a:bodyPr lIns="0" tIns="0" rIns="0" bIns="0">
            <a:normAutofit/>
          </a:bodyPr>
          <a:lstStyle>
            <a:lvl1pPr marL="0" indent="0" algn="l">
              <a:buNone/>
              <a:defRPr sz="2667" spc="-80" baseline="0">
                <a:solidFill>
                  <a:schemeClr val="tx2"/>
                </a:solidFill>
              </a:defRPr>
            </a:lvl1pPr>
            <a:lvl2pPr marL="663701" indent="0" algn="ctr">
              <a:buNone/>
              <a:defRPr>
                <a:solidFill>
                  <a:schemeClr val="tx1">
                    <a:tint val="75000"/>
                  </a:schemeClr>
                </a:solidFill>
              </a:defRPr>
            </a:lvl2pPr>
            <a:lvl3pPr marL="1327403" indent="0" algn="ctr">
              <a:buNone/>
              <a:defRPr>
                <a:solidFill>
                  <a:schemeClr val="tx1">
                    <a:tint val="75000"/>
                  </a:schemeClr>
                </a:solidFill>
              </a:defRPr>
            </a:lvl3pPr>
            <a:lvl4pPr marL="1991105" indent="0" algn="ctr">
              <a:buNone/>
              <a:defRPr>
                <a:solidFill>
                  <a:schemeClr val="tx1">
                    <a:tint val="75000"/>
                  </a:schemeClr>
                </a:solidFill>
              </a:defRPr>
            </a:lvl4pPr>
            <a:lvl5pPr marL="2654806" indent="0" algn="ctr">
              <a:buNone/>
              <a:defRPr>
                <a:solidFill>
                  <a:schemeClr val="tx1">
                    <a:tint val="75000"/>
                  </a:schemeClr>
                </a:solidFill>
              </a:defRPr>
            </a:lvl5pPr>
            <a:lvl6pPr marL="3318506" indent="0" algn="ctr">
              <a:buNone/>
              <a:defRPr>
                <a:solidFill>
                  <a:schemeClr val="tx1">
                    <a:tint val="75000"/>
                  </a:schemeClr>
                </a:solidFill>
              </a:defRPr>
            </a:lvl6pPr>
            <a:lvl7pPr marL="3982208" indent="0" algn="ctr">
              <a:buNone/>
              <a:defRPr>
                <a:solidFill>
                  <a:schemeClr val="tx1">
                    <a:tint val="75000"/>
                  </a:schemeClr>
                </a:solidFill>
              </a:defRPr>
            </a:lvl7pPr>
            <a:lvl8pPr marL="4645909" indent="0" algn="ctr">
              <a:buNone/>
              <a:defRPr>
                <a:solidFill>
                  <a:schemeClr val="tx1">
                    <a:tint val="75000"/>
                  </a:schemeClr>
                </a:solidFill>
              </a:defRPr>
            </a:lvl8pPr>
            <a:lvl9pPr marL="5309611" indent="0" algn="ctr">
              <a:buNone/>
              <a:defRPr>
                <a:solidFill>
                  <a:schemeClr val="tx1">
                    <a:tint val="75000"/>
                  </a:schemeClr>
                </a:solidFill>
              </a:defRPr>
            </a:lvl9pPr>
          </a:lstStyle>
          <a:p>
            <a:r>
              <a:rPr lang="ru-RU" dirty="0"/>
              <a:t>Подзаголовок</a:t>
            </a:r>
          </a:p>
        </p:txBody>
      </p:sp>
    </p:spTree>
    <p:extLst>
      <p:ext uri="{BB962C8B-B14F-4D97-AF65-F5344CB8AC3E}">
        <p14:creationId xmlns:p14="http://schemas.microsoft.com/office/powerpoint/2010/main" val="18088002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Joint Header, Text">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4" y="309353"/>
            <a:ext cx="8978020" cy="719383"/>
          </a:xfrm>
          <a:prstGeom prst="rect">
            <a:avLst/>
          </a:prstGeom>
        </p:spPr>
        <p:txBody>
          <a:bodyPr vert="horz" lIns="0" tIns="0" rIns="0" bIns="0" rtlCol="0" anchor="t">
            <a:normAutofit/>
          </a:bodyPr>
          <a:lstStyle>
            <a:lvl1pPr>
              <a:defRPr/>
            </a:lvl1pPr>
          </a:lstStyle>
          <a:p>
            <a:r>
              <a:rPr lang="ru-RU" dirty="0"/>
              <a:t>Заголовок</a:t>
            </a:r>
          </a:p>
        </p:txBody>
      </p:sp>
      <p:sp>
        <p:nvSpPr>
          <p:cNvPr id="12" name="Текст 4"/>
          <p:cNvSpPr>
            <a:spLocks noGrp="1"/>
          </p:cNvSpPr>
          <p:nvPr>
            <p:ph type="body" sz="quarter" idx="21"/>
          </p:nvPr>
        </p:nvSpPr>
        <p:spPr>
          <a:xfrm>
            <a:off x="781052" y="1466852"/>
            <a:ext cx="9205381" cy="4362451"/>
          </a:xfrm>
          <a:prstGeom prst="rect">
            <a:avLst/>
          </a:prstGeom>
        </p:spPr>
        <p:txBody>
          <a:bodyPr lIns="0" tIns="0" rIns="0" bIns="0">
            <a:normAutofit/>
          </a:bodyPr>
          <a:lstStyle>
            <a:lvl1pPr marL="237061" indent="-194728">
              <a:lnSpc>
                <a:spcPct val="110000"/>
              </a:lnSpc>
              <a:spcBef>
                <a:spcPts val="880"/>
              </a:spcBef>
              <a:spcAft>
                <a:spcPts val="880"/>
              </a:spcAft>
              <a:buClr>
                <a:schemeClr val="tx2"/>
              </a:buClr>
              <a:defRPr sz="2133"/>
            </a:lvl1pPr>
            <a:lvl2pPr marL="519414" indent="0">
              <a:buNone/>
              <a:defRPr/>
            </a:lvl2pPr>
          </a:lstStyle>
          <a:p>
            <a:pPr lvl="0"/>
            <a:r>
              <a:rPr lang="ru-RU" dirty="0"/>
              <a:t>Образец текста</a:t>
            </a:r>
          </a:p>
        </p:txBody>
      </p:sp>
      <p:sp>
        <p:nvSpPr>
          <p:cNvPr id="5" name="Рисунок 8"/>
          <p:cNvSpPr>
            <a:spLocks noGrp="1"/>
          </p:cNvSpPr>
          <p:nvPr>
            <p:ph type="pic" sz="quarter" idx="28" hasCustomPrompt="1"/>
          </p:nvPr>
        </p:nvSpPr>
        <p:spPr>
          <a:xfrm>
            <a:off x="7490951" y="6252338"/>
            <a:ext cx="2495484" cy="361949"/>
          </a:xfrm>
          <a:prstGeom prst="rect">
            <a:avLst/>
          </a:prstGeom>
        </p:spPr>
        <p:txBody>
          <a:bodyPr lIns="0" tIns="0">
            <a:normAutofit/>
          </a:bodyPr>
          <a:lstStyle>
            <a:lvl1pPr marL="0" indent="0" algn="l">
              <a:buNone/>
              <a:defRPr sz="1200"/>
            </a:lvl1pPr>
          </a:lstStyle>
          <a:p>
            <a:r>
              <a:rPr lang="ru-RU" dirty="0"/>
              <a:t>Логотип партнера</a:t>
            </a:r>
          </a:p>
        </p:txBody>
      </p:sp>
      <p:sp>
        <p:nvSpPr>
          <p:cNvPr id="6" name="Рисунок 8"/>
          <p:cNvSpPr>
            <a:spLocks noGrp="1"/>
          </p:cNvSpPr>
          <p:nvPr>
            <p:ph type="pic" sz="quarter" idx="29" hasCustomPrompt="1"/>
          </p:nvPr>
        </p:nvSpPr>
        <p:spPr>
          <a:xfrm>
            <a:off x="6079301" y="6252338"/>
            <a:ext cx="1247345" cy="361949"/>
          </a:xfrm>
          <a:prstGeom prst="rect">
            <a:avLst/>
          </a:prstGeom>
        </p:spPr>
        <p:txBody>
          <a:bodyPr lIns="0" tIns="0">
            <a:noAutofit/>
          </a:bodyPr>
          <a:lstStyle>
            <a:lvl1pPr marL="0" indent="0" algn="l">
              <a:buNone/>
              <a:defRPr sz="1200"/>
            </a:lvl1pPr>
          </a:lstStyle>
          <a:p>
            <a:r>
              <a:rPr lang="ru-RU" dirty="0"/>
              <a:t>Логотип партнера</a:t>
            </a:r>
          </a:p>
        </p:txBody>
      </p:sp>
      <p:sp>
        <p:nvSpPr>
          <p:cNvPr id="9" name="Рисунок 8"/>
          <p:cNvSpPr>
            <a:spLocks noGrp="1"/>
          </p:cNvSpPr>
          <p:nvPr>
            <p:ph type="pic" sz="quarter" idx="30" hasCustomPrompt="1"/>
          </p:nvPr>
        </p:nvSpPr>
        <p:spPr>
          <a:xfrm>
            <a:off x="4655842" y="6252338"/>
            <a:ext cx="1247345" cy="361949"/>
          </a:xfrm>
          <a:prstGeom prst="rect">
            <a:avLst/>
          </a:prstGeom>
        </p:spPr>
        <p:txBody>
          <a:bodyPr lIns="0" tIns="0">
            <a:noAutofit/>
          </a:bodyPr>
          <a:lstStyle>
            <a:lvl1pPr marL="0" indent="0" algn="l">
              <a:buNone/>
              <a:defRPr sz="1200"/>
            </a:lvl1pPr>
          </a:lstStyle>
          <a:p>
            <a:r>
              <a:rPr lang="ru-RU" dirty="0"/>
              <a:t>Логотип партнера</a:t>
            </a:r>
          </a:p>
        </p:txBody>
      </p:sp>
    </p:spTree>
    <p:extLst>
      <p:ext uri="{BB962C8B-B14F-4D97-AF65-F5344CB8AC3E}">
        <p14:creationId xmlns:p14="http://schemas.microsoft.com/office/powerpoint/2010/main" val="7284925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Сетка">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034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Joint 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Заголовок 1"/>
          <p:cNvSpPr>
            <a:spLocks noGrp="1"/>
          </p:cNvSpPr>
          <p:nvPr>
            <p:ph type="ctrTitle" hasCustomPrompt="1"/>
          </p:nvPr>
        </p:nvSpPr>
        <p:spPr>
          <a:xfrm>
            <a:off x="1052013" y="1599372"/>
            <a:ext cx="6080455" cy="1512129"/>
          </a:xfrm>
        </p:spPr>
        <p:txBody>
          <a:bodyPr lIns="0" tIns="0" rIns="0" bIns="0" anchor="t" anchorCtr="0">
            <a:normAutofit/>
          </a:bodyPr>
          <a:lstStyle>
            <a:lvl1pPr algn="l">
              <a:lnSpc>
                <a:spcPts val="4800"/>
              </a:lnSpc>
              <a:defRPr sz="4800" spc="-113" baseline="0">
                <a:solidFill>
                  <a:schemeClr val="tx2"/>
                </a:solidFill>
                <a:latin typeface="+mj-lt"/>
              </a:defRPr>
            </a:lvl1pPr>
          </a:lstStyle>
          <a:p>
            <a:r>
              <a:rPr lang="ru-RU" dirty="0"/>
              <a:t>Спасибо</a:t>
            </a:r>
            <a:br>
              <a:rPr lang="ru-RU" dirty="0"/>
            </a:br>
            <a:r>
              <a:rPr lang="ru-RU" dirty="0"/>
              <a:t>за внимание</a:t>
            </a:r>
          </a:p>
        </p:txBody>
      </p:sp>
      <p:cxnSp>
        <p:nvCxnSpPr>
          <p:cNvPr id="5" name="Прямая соединительная линия 4"/>
          <p:cNvCxnSpPr/>
          <p:nvPr userDrawn="1"/>
        </p:nvCxnSpPr>
        <p:spPr>
          <a:xfrm>
            <a:off x="1102784" y="4569619"/>
            <a:ext cx="0" cy="830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p:cNvCxnSpPr/>
          <p:nvPr userDrawn="1"/>
        </p:nvCxnSpPr>
        <p:spPr>
          <a:xfrm>
            <a:off x="4492800" y="5822400"/>
            <a:ext cx="0" cy="422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userDrawn="1"/>
        </p:nvCxnSpPr>
        <p:spPr>
          <a:xfrm>
            <a:off x="7732800" y="5822400"/>
            <a:ext cx="0" cy="422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Рисунок 8"/>
          <p:cNvSpPr>
            <a:spLocks noGrp="1"/>
          </p:cNvSpPr>
          <p:nvPr>
            <p:ph type="pic" sz="quarter" idx="28" hasCustomPrompt="1"/>
          </p:nvPr>
        </p:nvSpPr>
        <p:spPr>
          <a:xfrm>
            <a:off x="8288753" y="5886453"/>
            <a:ext cx="2199219" cy="361949"/>
          </a:xfrm>
        </p:spPr>
        <p:txBody>
          <a:bodyPr lIns="0" tIns="0">
            <a:normAutofit/>
          </a:bodyPr>
          <a:lstStyle>
            <a:lvl1pPr marL="0" indent="0" algn="l">
              <a:buNone/>
              <a:defRPr sz="1200"/>
            </a:lvl1pPr>
          </a:lstStyle>
          <a:p>
            <a:r>
              <a:rPr lang="ru-RU" dirty="0"/>
              <a:t>Логотип партнера</a:t>
            </a:r>
          </a:p>
        </p:txBody>
      </p:sp>
      <p:sp>
        <p:nvSpPr>
          <p:cNvPr id="10" name="Рисунок 8"/>
          <p:cNvSpPr>
            <a:spLocks noGrp="1"/>
          </p:cNvSpPr>
          <p:nvPr>
            <p:ph type="pic" sz="quarter" idx="29" hasCustomPrompt="1"/>
          </p:nvPr>
        </p:nvSpPr>
        <p:spPr>
          <a:xfrm>
            <a:off x="1216116" y="5761480"/>
            <a:ext cx="1231481" cy="486920"/>
          </a:xfrm>
        </p:spPr>
        <p:txBody>
          <a:bodyPr lIns="0" tIns="0">
            <a:normAutofit/>
          </a:bodyPr>
          <a:lstStyle>
            <a:lvl1pPr marL="0" indent="0" algn="l">
              <a:buNone/>
              <a:defRPr sz="1200"/>
            </a:lvl1pPr>
          </a:lstStyle>
          <a:p>
            <a:r>
              <a:rPr lang="ru-RU" dirty="0"/>
              <a:t>Логотип партнера</a:t>
            </a:r>
          </a:p>
        </p:txBody>
      </p:sp>
      <p:sp>
        <p:nvSpPr>
          <p:cNvPr id="11" name="Рисунок 8"/>
          <p:cNvSpPr>
            <a:spLocks noGrp="1"/>
          </p:cNvSpPr>
          <p:nvPr>
            <p:ph type="pic" sz="quarter" idx="30" hasCustomPrompt="1"/>
          </p:nvPr>
        </p:nvSpPr>
        <p:spPr>
          <a:xfrm>
            <a:off x="2831639" y="5761480"/>
            <a:ext cx="1152128" cy="486920"/>
          </a:xfrm>
        </p:spPr>
        <p:txBody>
          <a:bodyPr lIns="0" tIns="0">
            <a:normAutofit/>
          </a:bodyPr>
          <a:lstStyle>
            <a:lvl1pPr marL="0" indent="0" algn="l">
              <a:buNone/>
              <a:defRPr sz="1200"/>
            </a:lvl1pPr>
          </a:lstStyle>
          <a:p>
            <a:r>
              <a:rPr lang="ru-RU" dirty="0"/>
              <a:t>Логотип партнера</a:t>
            </a:r>
          </a:p>
        </p:txBody>
      </p:sp>
    </p:spTree>
    <p:extLst>
      <p:ext uri="{BB962C8B-B14F-4D97-AF65-F5344CB8AC3E}">
        <p14:creationId xmlns:p14="http://schemas.microsoft.com/office/powerpoint/2010/main" val="35561135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Заголовок  шмуц-титула 1">
    <p:spTree>
      <p:nvGrpSpPr>
        <p:cNvPr id="1" name=""/>
        <p:cNvGrpSpPr/>
        <p:nvPr/>
      </p:nvGrpSpPr>
      <p:grpSpPr>
        <a:xfrm>
          <a:off x="0" y="0"/>
          <a:ext cx="0" cy="0"/>
          <a:chOff x="0" y="0"/>
          <a:chExt cx="0" cy="0"/>
        </a:xfrm>
      </p:grpSpPr>
      <p:sp>
        <p:nvSpPr>
          <p:cNvPr id="4" name="Заголовок 1"/>
          <p:cNvSpPr>
            <a:spLocks noGrp="1"/>
          </p:cNvSpPr>
          <p:nvPr>
            <p:ph type="ctrTitle" hasCustomPrompt="1"/>
          </p:nvPr>
        </p:nvSpPr>
        <p:spPr>
          <a:xfrm>
            <a:off x="1592604" y="766234"/>
            <a:ext cx="8937813" cy="1510639"/>
          </a:xfrm>
          <a:prstGeom prst="rect">
            <a:avLst/>
          </a:prstGeom>
        </p:spPr>
        <p:txBody>
          <a:bodyPr lIns="0" tIns="0" rIns="0" bIns="0" anchor="t" anchorCtr="0">
            <a:normAutofit/>
          </a:bodyPr>
          <a:lstStyle>
            <a:lvl1pPr algn="l">
              <a:lnSpc>
                <a:spcPts val="4791"/>
              </a:lnSpc>
              <a:defRPr sz="4800" spc="-120" baseline="0">
                <a:latin typeface="+mj-lt"/>
              </a:defRPr>
            </a:lvl1pPr>
          </a:lstStyle>
          <a:p>
            <a:r>
              <a:rPr lang="ru-RU" dirty="0"/>
              <a:t>Заголовок  шмуц-титула</a:t>
            </a:r>
          </a:p>
        </p:txBody>
      </p:sp>
      <p:cxnSp>
        <p:nvCxnSpPr>
          <p:cNvPr id="6" name="Прямая соединительная линия 5"/>
          <p:cNvCxnSpPr/>
          <p:nvPr userDrawn="1"/>
        </p:nvCxnSpPr>
        <p:spPr>
          <a:xfrm>
            <a:off x="551256" y="824012"/>
            <a:ext cx="0" cy="4176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userDrawn="1"/>
        </p:nvCxnSpPr>
        <p:spPr>
          <a:xfrm>
            <a:off x="1102784" y="824012"/>
            <a:ext cx="0" cy="4176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7545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u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4953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ul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637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er,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Заголовок 1"/>
          <p:cNvSpPr>
            <a:spLocks noGrp="1"/>
          </p:cNvSpPr>
          <p:nvPr>
            <p:ph type="ctrTitle" hasCustomPrompt="1"/>
          </p:nvPr>
        </p:nvSpPr>
        <p:spPr>
          <a:xfrm>
            <a:off x="1079502" y="766234"/>
            <a:ext cx="5016500" cy="2006796"/>
          </a:xfrm>
        </p:spPr>
        <p:txBody>
          <a:bodyPr lIns="0" tIns="0" rIns="0" bIns="0" anchor="t" anchorCtr="0">
            <a:normAutofit/>
          </a:bodyPr>
          <a:lstStyle>
            <a:lvl1pPr algn="l">
              <a:lnSpc>
                <a:spcPts val="4791"/>
              </a:lnSpc>
              <a:defRPr sz="4800" spc="-120" baseline="0">
                <a:latin typeface="+mj-lt"/>
              </a:defRPr>
            </a:lvl1pPr>
          </a:lstStyle>
          <a:p>
            <a:r>
              <a:rPr lang="ru-RU" dirty="0"/>
              <a:t>Заголовок</a:t>
            </a:r>
            <a:br>
              <a:rPr lang="en-US" dirty="0"/>
            </a:br>
            <a:endParaRPr lang="ru-RU" dirty="0"/>
          </a:p>
        </p:txBody>
      </p:sp>
      <p:sp>
        <p:nvSpPr>
          <p:cNvPr id="5" name="Подзаголовок 2"/>
          <p:cNvSpPr>
            <a:spLocks noGrp="1"/>
          </p:cNvSpPr>
          <p:nvPr>
            <p:ph type="subTitle" idx="1" hasCustomPrompt="1"/>
          </p:nvPr>
        </p:nvSpPr>
        <p:spPr>
          <a:xfrm>
            <a:off x="1077784" y="3017591"/>
            <a:ext cx="5018216" cy="1083487"/>
          </a:xfrm>
        </p:spPr>
        <p:txBody>
          <a:bodyPr lIns="0" tIns="0" rIns="0" bIns="0">
            <a:normAutofit/>
          </a:bodyPr>
          <a:lstStyle>
            <a:lvl1pPr marL="0" indent="0" algn="l">
              <a:buNone/>
              <a:defRPr sz="2667" spc="-80" baseline="0">
                <a:solidFill>
                  <a:schemeClr val="tx2"/>
                </a:solidFill>
              </a:defRPr>
            </a:lvl1pPr>
            <a:lvl2pPr marL="663701" indent="0" algn="ctr">
              <a:buNone/>
              <a:defRPr>
                <a:solidFill>
                  <a:schemeClr val="tx1">
                    <a:tint val="75000"/>
                  </a:schemeClr>
                </a:solidFill>
              </a:defRPr>
            </a:lvl2pPr>
            <a:lvl3pPr marL="1327403" indent="0" algn="ctr">
              <a:buNone/>
              <a:defRPr>
                <a:solidFill>
                  <a:schemeClr val="tx1">
                    <a:tint val="75000"/>
                  </a:schemeClr>
                </a:solidFill>
              </a:defRPr>
            </a:lvl3pPr>
            <a:lvl4pPr marL="1991105" indent="0" algn="ctr">
              <a:buNone/>
              <a:defRPr>
                <a:solidFill>
                  <a:schemeClr val="tx1">
                    <a:tint val="75000"/>
                  </a:schemeClr>
                </a:solidFill>
              </a:defRPr>
            </a:lvl4pPr>
            <a:lvl5pPr marL="2654806" indent="0" algn="ctr">
              <a:buNone/>
              <a:defRPr>
                <a:solidFill>
                  <a:schemeClr val="tx1">
                    <a:tint val="75000"/>
                  </a:schemeClr>
                </a:solidFill>
              </a:defRPr>
            </a:lvl5pPr>
            <a:lvl6pPr marL="3318506" indent="0" algn="ctr">
              <a:buNone/>
              <a:defRPr>
                <a:solidFill>
                  <a:schemeClr val="tx1">
                    <a:tint val="75000"/>
                  </a:schemeClr>
                </a:solidFill>
              </a:defRPr>
            </a:lvl6pPr>
            <a:lvl7pPr marL="3982208" indent="0" algn="ctr">
              <a:buNone/>
              <a:defRPr>
                <a:solidFill>
                  <a:schemeClr val="tx1">
                    <a:tint val="75000"/>
                  </a:schemeClr>
                </a:solidFill>
              </a:defRPr>
            </a:lvl7pPr>
            <a:lvl8pPr marL="4645909" indent="0" algn="ctr">
              <a:buNone/>
              <a:defRPr>
                <a:solidFill>
                  <a:schemeClr val="tx1">
                    <a:tint val="75000"/>
                  </a:schemeClr>
                </a:solidFill>
              </a:defRPr>
            </a:lvl8pPr>
            <a:lvl9pPr marL="5309611" indent="0" algn="ctr">
              <a:buNone/>
              <a:defRPr>
                <a:solidFill>
                  <a:schemeClr val="tx1">
                    <a:tint val="75000"/>
                  </a:schemeClr>
                </a:solidFill>
              </a:defRPr>
            </a:lvl9pPr>
          </a:lstStyle>
          <a:p>
            <a:r>
              <a:rPr lang="ru-RU" dirty="0"/>
              <a:t>Подзаголовок</a:t>
            </a:r>
          </a:p>
        </p:txBody>
      </p:sp>
    </p:spTree>
    <p:extLst>
      <p:ext uri="{BB962C8B-B14F-4D97-AF65-F5344CB8AC3E}">
        <p14:creationId xmlns:p14="http://schemas.microsoft.com/office/powerpoint/2010/main" val="28456743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ul 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2227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ul 1 v2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6475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er, subtitle 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Заголовок 1"/>
          <p:cNvSpPr>
            <a:spLocks noGrp="1"/>
          </p:cNvSpPr>
          <p:nvPr>
            <p:ph type="ctrTitle" hasCustomPrompt="1"/>
          </p:nvPr>
        </p:nvSpPr>
        <p:spPr>
          <a:xfrm>
            <a:off x="1079502" y="766234"/>
            <a:ext cx="5016500" cy="2006796"/>
          </a:xfrm>
        </p:spPr>
        <p:txBody>
          <a:bodyPr lIns="0" tIns="0" rIns="0" bIns="0" anchor="t" anchorCtr="0">
            <a:normAutofit/>
          </a:bodyPr>
          <a:lstStyle>
            <a:lvl1pPr algn="l">
              <a:lnSpc>
                <a:spcPts val="4791"/>
              </a:lnSpc>
              <a:defRPr sz="4800" spc="-120" baseline="0">
                <a:latin typeface="+mj-lt"/>
              </a:defRPr>
            </a:lvl1pPr>
          </a:lstStyle>
          <a:p>
            <a:r>
              <a:rPr lang="ru-RU" dirty="0"/>
              <a:t>Заголовок</a:t>
            </a:r>
            <a:br>
              <a:rPr lang="en-US" dirty="0"/>
            </a:br>
            <a:endParaRPr lang="ru-RU" dirty="0"/>
          </a:p>
        </p:txBody>
      </p:sp>
      <p:sp>
        <p:nvSpPr>
          <p:cNvPr id="7" name="Подзаголовок 2"/>
          <p:cNvSpPr>
            <a:spLocks noGrp="1"/>
          </p:cNvSpPr>
          <p:nvPr>
            <p:ph type="subTitle" idx="1" hasCustomPrompt="1"/>
          </p:nvPr>
        </p:nvSpPr>
        <p:spPr>
          <a:xfrm>
            <a:off x="1077784" y="3017591"/>
            <a:ext cx="5018216" cy="1083487"/>
          </a:xfrm>
        </p:spPr>
        <p:txBody>
          <a:bodyPr lIns="0" tIns="0" rIns="0" bIns="0">
            <a:normAutofit/>
          </a:bodyPr>
          <a:lstStyle>
            <a:lvl1pPr marL="0" indent="0" algn="l">
              <a:buNone/>
              <a:defRPr sz="2667" spc="-80" baseline="0">
                <a:solidFill>
                  <a:schemeClr val="tx2"/>
                </a:solidFill>
              </a:defRPr>
            </a:lvl1pPr>
            <a:lvl2pPr marL="663701" indent="0" algn="ctr">
              <a:buNone/>
              <a:defRPr>
                <a:solidFill>
                  <a:schemeClr val="tx1">
                    <a:tint val="75000"/>
                  </a:schemeClr>
                </a:solidFill>
              </a:defRPr>
            </a:lvl2pPr>
            <a:lvl3pPr marL="1327403" indent="0" algn="ctr">
              <a:buNone/>
              <a:defRPr>
                <a:solidFill>
                  <a:schemeClr val="tx1">
                    <a:tint val="75000"/>
                  </a:schemeClr>
                </a:solidFill>
              </a:defRPr>
            </a:lvl3pPr>
            <a:lvl4pPr marL="1991105" indent="0" algn="ctr">
              <a:buNone/>
              <a:defRPr>
                <a:solidFill>
                  <a:schemeClr val="tx1">
                    <a:tint val="75000"/>
                  </a:schemeClr>
                </a:solidFill>
              </a:defRPr>
            </a:lvl4pPr>
            <a:lvl5pPr marL="2654806" indent="0" algn="ctr">
              <a:buNone/>
              <a:defRPr>
                <a:solidFill>
                  <a:schemeClr val="tx1">
                    <a:tint val="75000"/>
                  </a:schemeClr>
                </a:solidFill>
              </a:defRPr>
            </a:lvl5pPr>
            <a:lvl6pPr marL="3318506" indent="0" algn="ctr">
              <a:buNone/>
              <a:defRPr>
                <a:solidFill>
                  <a:schemeClr val="tx1">
                    <a:tint val="75000"/>
                  </a:schemeClr>
                </a:solidFill>
              </a:defRPr>
            </a:lvl6pPr>
            <a:lvl7pPr marL="3982208" indent="0" algn="ctr">
              <a:buNone/>
              <a:defRPr>
                <a:solidFill>
                  <a:schemeClr val="tx1">
                    <a:tint val="75000"/>
                  </a:schemeClr>
                </a:solidFill>
              </a:defRPr>
            </a:lvl7pPr>
            <a:lvl8pPr marL="4645909" indent="0" algn="ctr">
              <a:buNone/>
              <a:defRPr>
                <a:solidFill>
                  <a:schemeClr val="tx1">
                    <a:tint val="75000"/>
                  </a:schemeClr>
                </a:solidFill>
              </a:defRPr>
            </a:lvl8pPr>
            <a:lvl9pPr marL="5309611" indent="0" algn="ctr">
              <a:buNone/>
              <a:defRPr>
                <a:solidFill>
                  <a:schemeClr val="tx1">
                    <a:tint val="75000"/>
                  </a:schemeClr>
                </a:solidFill>
              </a:defRPr>
            </a:lvl9pPr>
          </a:lstStyle>
          <a:p>
            <a:r>
              <a:rPr lang="ru-RU" dirty="0"/>
              <a:t>Подзаголовок</a:t>
            </a:r>
          </a:p>
        </p:txBody>
      </p:sp>
    </p:spTree>
    <p:extLst>
      <p:ext uri="{BB962C8B-B14F-4D97-AF65-F5344CB8AC3E}">
        <p14:creationId xmlns:p14="http://schemas.microsoft.com/office/powerpoint/2010/main" val="472106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ul 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054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Заголовок 1"/>
          <p:cNvSpPr>
            <a:spLocks noGrp="1"/>
          </p:cNvSpPr>
          <p:nvPr>
            <p:ph type="ctrTitle" hasCustomPrompt="1"/>
          </p:nvPr>
        </p:nvSpPr>
        <p:spPr>
          <a:xfrm>
            <a:off x="1052013" y="1599372"/>
            <a:ext cx="6080455" cy="1512129"/>
          </a:xfrm>
        </p:spPr>
        <p:txBody>
          <a:bodyPr lIns="0" tIns="0" rIns="0" bIns="0" anchor="t" anchorCtr="0">
            <a:normAutofit/>
          </a:bodyPr>
          <a:lstStyle>
            <a:lvl1pPr algn="l">
              <a:lnSpc>
                <a:spcPts val="4800"/>
              </a:lnSpc>
              <a:defRPr sz="4800" spc="-113" baseline="0">
                <a:solidFill>
                  <a:schemeClr val="tx2"/>
                </a:solidFill>
                <a:latin typeface="+mj-lt"/>
              </a:defRPr>
            </a:lvl1pPr>
          </a:lstStyle>
          <a:p>
            <a:r>
              <a:rPr lang="ru-RU" dirty="0"/>
              <a:t>Спасибо</a:t>
            </a:r>
            <a:br>
              <a:rPr lang="ru-RU" dirty="0"/>
            </a:br>
            <a:r>
              <a:rPr lang="ru-RU" dirty="0"/>
              <a:t>за внимание</a:t>
            </a:r>
          </a:p>
        </p:txBody>
      </p:sp>
      <p:cxnSp>
        <p:nvCxnSpPr>
          <p:cNvPr id="5" name="Прямая соединительная линия 4"/>
          <p:cNvCxnSpPr/>
          <p:nvPr userDrawn="1"/>
        </p:nvCxnSpPr>
        <p:spPr>
          <a:xfrm>
            <a:off x="1102784" y="4569619"/>
            <a:ext cx="0" cy="830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4022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ac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Текст 4"/>
          <p:cNvSpPr>
            <a:spLocks noGrp="1"/>
          </p:cNvSpPr>
          <p:nvPr>
            <p:ph type="body" sz="quarter" idx="27" hasCustomPrompt="1"/>
          </p:nvPr>
        </p:nvSpPr>
        <p:spPr>
          <a:xfrm>
            <a:off x="1134536" y="2336139"/>
            <a:ext cx="2519057" cy="1188872"/>
          </a:xfrm>
        </p:spPr>
        <p:txBody>
          <a:bodyPr lIns="0" tIns="0" rIns="0" bIns="0" anchor="t">
            <a:normAutofit/>
          </a:bodyPr>
          <a:lstStyle>
            <a:lvl1pPr marL="0" indent="0" algn="l">
              <a:lnSpc>
                <a:spcPts val="1467"/>
              </a:lnSpc>
              <a:spcBef>
                <a:spcPts val="0"/>
              </a:spcBef>
              <a:buClr>
                <a:schemeClr val="tx2"/>
              </a:buClr>
              <a:buNone/>
              <a:defRPr sz="933">
                <a:solidFill>
                  <a:schemeClr val="tx1"/>
                </a:solidFill>
              </a:defRPr>
            </a:lvl1pPr>
            <a:lvl2pPr marL="519414" indent="0">
              <a:buNone/>
              <a:defRPr/>
            </a:lvl2pPr>
          </a:lstStyle>
          <a:p>
            <a:pPr lvl="0"/>
            <a:r>
              <a:rPr lang="en-US" dirty="0"/>
              <a:t>ALRUD  Law Firm</a:t>
            </a:r>
          </a:p>
          <a:p>
            <a:pPr lvl="0"/>
            <a:r>
              <a:rPr lang="en-US" dirty="0" err="1"/>
              <a:t>Skakovaya</a:t>
            </a:r>
            <a:r>
              <a:rPr lang="en-US" dirty="0"/>
              <a:t> </a:t>
            </a:r>
            <a:r>
              <a:rPr lang="en-US" dirty="0" err="1"/>
              <a:t>st.</a:t>
            </a:r>
            <a:r>
              <a:rPr lang="en-US" dirty="0"/>
              <a:t>, 17, bld. 2, 6th fl.</a:t>
            </a:r>
          </a:p>
          <a:p>
            <a:pPr lvl="0"/>
            <a:r>
              <a:rPr lang="en-US" dirty="0"/>
              <a:t>Moscow, Russia, 125040</a:t>
            </a:r>
          </a:p>
          <a:p>
            <a:pPr lvl="0"/>
            <a:r>
              <a:rPr lang="en-US" dirty="0"/>
              <a:t>Т: +7 495 234 96 92</a:t>
            </a:r>
          </a:p>
          <a:p>
            <a:pPr lvl="0"/>
            <a:r>
              <a:rPr lang="en-US" dirty="0"/>
              <a:t>F: +7 495 956 37 18</a:t>
            </a:r>
          </a:p>
          <a:p>
            <a:pPr lvl="0"/>
            <a:r>
              <a:rPr lang="en-US" dirty="0"/>
              <a:t>E: info@alrud.com</a:t>
            </a:r>
          </a:p>
        </p:txBody>
      </p:sp>
      <p:sp>
        <p:nvSpPr>
          <p:cNvPr id="4" name="Заголовок 1"/>
          <p:cNvSpPr>
            <a:spLocks noGrp="1"/>
          </p:cNvSpPr>
          <p:nvPr>
            <p:ph type="ctrTitle" hasCustomPrompt="1"/>
          </p:nvPr>
        </p:nvSpPr>
        <p:spPr>
          <a:xfrm>
            <a:off x="1068946" y="1540106"/>
            <a:ext cx="6080455" cy="580261"/>
          </a:xfrm>
        </p:spPr>
        <p:txBody>
          <a:bodyPr lIns="0" tIns="0" rIns="0" bIns="0" anchor="t" anchorCtr="0">
            <a:normAutofit/>
          </a:bodyPr>
          <a:lstStyle>
            <a:lvl1pPr algn="l">
              <a:lnSpc>
                <a:spcPts val="4317"/>
              </a:lnSpc>
              <a:defRPr sz="3467" spc="-113" baseline="0">
                <a:latin typeface="+mj-lt"/>
              </a:defRPr>
            </a:lvl1pPr>
          </a:lstStyle>
          <a:p>
            <a:r>
              <a:rPr lang="en-US" dirty="0"/>
              <a:t>Contact details:</a:t>
            </a:r>
            <a:endParaRPr lang="ru-RU" dirty="0"/>
          </a:p>
        </p:txBody>
      </p:sp>
    </p:spTree>
    <p:extLst>
      <p:ext uri="{BB962C8B-B14F-4D97-AF65-F5344CB8AC3E}">
        <p14:creationId xmlns:p14="http://schemas.microsoft.com/office/powerpoint/2010/main" val="22697952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with part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Заголовок 1"/>
          <p:cNvSpPr>
            <a:spLocks noGrp="1"/>
          </p:cNvSpPr>
          <p:nvPr>
            <p:ph type="ctrTitle" hasCustomPrompt="1"/>
          </p:nvPr>
        </p:nvSpPr>
        <p:spPr>
          <a:xfrm>
            <a:off x="1052013" y="1531637"/>
            <a:ext cx="6080455" cy="2021652"/>
          </a:xfrm>
        </p:spPr>
        <p:txBody>
          <a:bodyPr lIns="0" tIns="0" rIns="0" bIns="0" anchor="t" anchorCtr="0">
            <a:normAutofit/>
          </a:bodyPr>
          <a:lstStyle>
            <a:lvl1pPr algn="l">
              <a:lnSpc>
                <a:spcPts val="4800"/>
              </a:lnSpc>
              <a:defRPr sz="4267" spc="-113" baseline="0">
                <a:solidFill>
                  <a:schemeClr val="tx2"/>
                </a:solidFill>
                <a:latin typeface="+mj-lt"/>
              </a:defRPr>
            </a:lvl1pPr>
          </a:lstStyle>
          <a:p>
            <a:r>
              <a:rPr lang="ru-RU" dirty="0"/>
              <a:t>Название </a:t>
            </a:r>
            <a:br>
              <a:rPr lang="ru-RU" dirty="0"/>
            </a:br>
            <a:r>
              <a:rPr lang="ru-RU" dirty="0"/>
              <a:t>презентации</a:t>
            </a:r>
            <a:br>
              <a:rPr lang="ru-RU" dirty="0"/>
            </a:br>
            <a:r>
              <a:rPr lang="ru-RU" dirty="0"/>
              <a:t>в три строки</a:t>
            </a:r>
          </a:p>
        </p:txBody>
      </p:sp>
      <p:sp>
        <p:nvSpPr>
          <p:cNvPr id="6" name="Подзаголовок 2"/>
          <p:cNvSpPr>
            <a:spLocks noGrp="1"/>
          </p:cNvSpPr>
          <p:nvPr>
            <p:ph type="subTitle" idx="1" hasCustomPrompt="1"/>
          </p:nvPr>
        </p:nvSpPr>
        <p:spPr>
          <a:xfrm>
            <a:off x="1077784" y="3701009"/>
            <a:ext cx="6074333" cy="1083487"/>
          </a:xfrm>
        </p:spPr>
        <p:txBody>
          <a:bodyPr lIns="0" tIns="0" rIns="0" bIns="0">
            <a:normAutofit/>
          </a:bodyPr>
          <a:lstStyle>
            <a:lvl1pPr marL="0" indent="0" algn="l">
              <a:buNone/>
              <a:defRPr sz="1867" spc="-80" baseline="0">
                <a:solidFill>
                  <a:schemeClr val="tx2"/>
                </a:solidFill>
              </a:defRPr>
            </a:lvl1pPr>
            <a:lvl2pPr marL="663701" indent="0" algn="ctr">
              <a:buNone/>
              <a:defRPr>
                <a:solidFill>
                  <a:schemeClr val="tx1">
                    <a:tint val="75000"/>
                  </a:schemeClr>
                </a:solidFill>
              </a:defRPr>
            </a:lvl2pPr>
            <a:lvl3pPr marL="1327403" indent="0" algn="ctr">
              <a:buNone/>
              <a:defRPr>
                <a:solidFill>
                  <a:schemeClr val="tx1">
                    <a:tint val="75000"/>
                  </a:schemeClr>
                </a:solidFill>
              </a:defRPr>
            </a:lvl3pPr>
            <a:lvl4pPr marL="1991105" indent="0" algn="ctr">
              <a:buNone/>
              <a:defRPr>
                <a:solidFill>
                  <a:schemeClr val="tx1">
                    <a:tint val="75000"/>
                  </a:schemeClr>
                </a:solidFill>
              </a:defRPr>
            </a:lvl4pPr>
            <a:lvl5pPr marL="2654806" indent="0" algn="ctr">
              <a:buNone/>
              <a:defRPr>
                <a:solidFill>
                  <a:schemeClr val="tx1">
                    <a:tint val="75000"/>
                  </a:schemeClr>
                </a:solidFill>
              </a:defRPr>
            </a:lvl5pPr>
            <a:lvl6pPr marL="3318506" indent="0" algn="ctr">
              <a:buNone/>
              <a:defRPr>
                <a:solidFill>
                  <a:schemeClr val="tx1">
                    <a:tint val="75000"/>
                  </a:schemeClr>
                </a:solidFill>
              </a:defRPr>
            </a:lvl6pPr>
            <a:lvl7pPr marL="3982208" indent="0" algn="ctr">
              <a:buNone/>
              <a:defRPr>
                <a:solidFill>
                  <a:schemeClr val="tx1">
                    <a:tint val="75000"/>
                  </a:schemeClr>
                </a:solidFill>
              </a:defRPr>
            </a:lvl7pPr>
            <a:lvl8pPr marL="4645909" indent="0" algn="ctr">
              <a:buNone/>
              <a:defRPr>
                <a:solidFill>
                  <a:schemeClr val="tx1">
                    <a:tint val="75000"/>
                  </a:schemeClr>
                </a:solidFill>
              </a:defRPr>
            </a:lvl8pPr>
            <a:lvl9pPr marL="5309611" indent="0" algn="ctr">
              <a:buNone/>
              <a:defRPr>
                <a:solidFill>
                  <a:schemeClr val="tx1">
                    <a:tint val="75000"/>
                  </a:schemeClr>
                </a:solidFill>
              </a:defRPr>
            </a:lvl9pPr>
          </a:lstStyle>
          <a:p>
            <a:r>
              <a:rPr lang="ru-RU" dirty="0"/>
              <a:t>Подзаголовок</a:t>
            </a:r>
          </a:p>
        </p:txBody>
      </p:sp>
      <p:cxnSp>
        <p:nvCxnSpPr>
          <p:cNvPr id="8" name="Прямая соединительная линия 7"/>
          <p:cNvCxnSpPr/>
          <p:nvPr userDrawn="1"/>
        </p:nvCxnSpPr>
        <p:spPr>
          <a:xfrm>
            <a:off x="4492800" y="5822400"/>
            <a:ext cx="0" cy="422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userDrawn="1"/>
        </p:nvCxnSpPr>
        <p:spPr>
          <a:xfrm>
            <a:off x="7732800" y="5822400"/>
            <a:ext cx="0" cy="422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Рисунок 8"/>
          <p:cNvSpPr>
            <a:spLocks noGrp="1"/>
          </p:cNvSpPr>
          <p:nvPr>
            <p:ph type="pic" sz="quarter" idx="28" hasCustomPrompt="1"/>
          </p:nvPr>
        </p:nvSpPr>
        <p:spPr>
          <a:xfrm>
            <a:off x="8288753" y="5886453"/>
            <a:ext cx="2199219" cy="361949"/>
          </a:xfrm>
        </p:spPr>
        <p:txBody>
          <a:bodyPr lIns="0" tIns="0">
            <a:normAutofit/>
          </a:bodyPr>
          <a:lstStyle>
            <a:lvl1pPr marL="0" indent="0" algn="l">
              <a:buNone/>
              <a:defRPr sz="1200"/>
            </a:lvl1pPr>
          </a:lstStyle>
          <a:p>
            <a:r>
              <a:rPr lang="ru-RU" dirty="0"/>
              <a:t>Логотип партнера</a:t>
            </a:r>
          </a:p>
        </p:txBody>
      </p:sp>
      <p:sp>
        <p:nvSpPr>
          <p:cNvPr id="12" name="Рисунок 8"/>
          <p:cNvSpPr>
            <a:spLocks noGrp="1"/>
          </p:cNvSpPr>
          <p:nvPr>
            <p:ph type="pic" sz="quarter" idx="29" hasCustomPrompt="1"/>
          </p:nvPr>
        </p:nvSpPr>
        <p:spPr>
          <a:xfrm>
            <a:off x="1216116" y="5761480"/>
            <a:ext cx="1231481" cy="486920"/>
          </a:xfrm>
        </p:spPr>
        <p:txBody>
          <a:bodyPr lIns="0" tIns="0">
            <a:normAutofit/>
          </a:bodyPr>
          <a:lstStyle>
            <a:lvl1pPr marL="0" indent="0" algn="l">
              <a:buNone/>
              <a:defRPr sz="1200"/>
            </a:lvl1pPr>
          </a:lstStyle>
          <a:p>
            <a:r>
              <a:rPr lang="ru-RU" dirty="0"/>
              <a:t>Логотип партнера</a:t>
            </a:r>
          </a:p>
        </p:txBody>
      </p:sp>
      <p:sp>
        <p:nvSpPr>
          <p:cNvPr id="13" name="Рисунок 8"/>
          <p:cNvSpPr>
            <a:spLocks noGrp="1"/>
          </p:cNvSpPr>
          <p:nvPr>
            <p:ph type="pic" sz="quarter" idx="30" hasCustomPrompt="1"/>
          </p:nvPr>
        </p:nvSpPr>
        <p:spPr>
          <a:xfrm>
            <a:off x="2831639" y="5761480"/>
            <a:ext cx="1152128" cy="486920"/>
          </a:xfrm>
        </p:spPr>
        <p:txBody>
          <a:bodyPr lIns="0" tIns="0">
            <a:normAutofit/>
          </a:bodyPr>
          <a:lstStyle>
            <a:lvl1pPr marL="0" indent="0" algn="l">
              <a:buNone/>
              <a:defRPr sz="1200"/>
            </a:lvl1pPr>
          </a:lstStyle>
          <a:p>
            <a:r>
              <a:rPr lang="ru-RU" dirty="0"/>
              <a:t>Логотип партнера</a:t>
            </a:r>
          </a:p>
        </p:txBody>
      </p:sp>
    </p:spTree>
    <p:extLst>
      <p:ext uri="{BB962C8B-B14F-4D97-AF65-F5344CB8AC3E}">
        <p14:creationId xmlns:p14="http://schemas.microsoft.com/office/powerpoint/2010/main" val="28835788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Joint 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Заголовок 1"/>
          <p:cNvSpPr>
            <a:spLocks noGrp="1"/>
          </p:cNvSpPr>
          <p:nvPr>
            <p:ph type="ctrTitle" hasCustomPrompt="1"/>
          </p:nvPr>
        </p:nvSpPr>
        <p:spPr>
          <a:xfrm>
            <a:off x="1052013" y="1599372"/>
            <a:ext cx="6080455" cy="1512129"/>
          </a:xfrm>
        </p:spPr>
        <p:txBody>
          <a:bodyPr lIns="0" tIns="0" rIns="0" bIns="0" anchor="t" anchorCtr="0">
            <a:normAutofit/>
          </a:bodyPr>
          <a:lstStyle>
            <a:lvl1pPr algn="l">
              <a:lnSpc>
                <a:spcPts val="4800"/>
              </a:lnSpc>
              <a:defRPr sz="4800" spc="-113" baseline="0">
                <a:solidFill>
                  <a:schemeClr val="tx2"/>
                </a:solidFill>
                <a:latin typeface="+mj-lt"/>
              </a:defRPr>
            </a:lvl1pPr>
          </a:lstStyle>
          <a:p>
            <a:r>
              <a:rPr lang="ru-RU" dirty="0"/>
              <a:t>Спасибо</a:t>
            </a:r>
            <a:br>
              <a:rPr lang="ru-RU" dirty="0"/>
            </a:br>
            <a:r>
              <a:rPr lang="ru-RU" dirty="0"/>
              <a:t>за внимание</a:t>
            </a:r>
          </a:p>
        </p:txBody>
      </p:sp>
      <p:cxnSp>
        <p:nvCxnSpPr>
          <p:cNvPr id="5" name="Прямая соединительная линия 4"/>
          <p:cNvCxnSpPr/>
          <p:nvPr userDrawn="1"/>
        </p:nvCxnSpPr>
        <p:spPr>
          <a:xfrm>
            <a:off x="1102784" y="4569619"/>
            <a:ext cx="0" cy="830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p:cNvCxnSpPr/>
          <p:nvPr userDrawn="1"/>
        </p:nvCxnSpPr>
        <p:spPr>
          <a:xfrm>
            <a:off x="4492800" y="5822400"/>
            <a:ext cx="0" cy="422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userDrawn="1"/>
        </p:nvCxnSpPr>
        <p:spPr>
          <a:xfrm>
            <a:off x="7732800" y="5822400"/>
            <a:ext cx="0" cy="422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Рисунок 8"/>
          <p:cNvSpPr>
            <a:spLocks noGrp="1"/>
          </p:cNvSpPr>
          <p:nvPr>
            <p:ph type="pic" sz="quarter" idx="28" hasCustomPrompt="1"/>
          </p:nvPr>
        </p:nvSpPr>
        <p:spPr>
          <a:xfrm>
            <a:off x="8288753" y="5886453"/>
            <a:ext cx="2199219" cy="361949"/>
          </a:xfrm>
        </p:spPr>
        <p:txBody>
          <a:bodyPr lIns="0" tIns="0">
            <a:normAutofit/>
          </a:bodyPr>
          <a:lstStyle>
            <a:lvl1pPr marL="0" indent="0" algn="l">
              <a:buNone/>
              <a:defRPr sz="1200"/>
            </a:lvl1pPr>
          </a:lstStyle>
          <a:p>
            <a:r>
              <a:rPr lang="ru-RU" dirty="0"/>
              <a:t>Логотип партнера</a:t>
            </a:r>
          </a:p>
        </p:txBody>
      </p:sp>
      <p:sp>
        <p:nvSpPr>
          <p:cNvPr id="10" name="Рисунок 8"/>
          <p:cNvSpPr>
            <a:spLocks noGrp="1"/>
          </p:cNvSpPr>
          <p:nvPr>
            <p:ph type="pic" sz="quarter" idx="29" hasCustomPrompt="1"/>
          </p:nvPr>
        </p:nvSpPr>
        <p:spPr>
          <a:xfrm>
            <a:off x="1216116" y="5761480"/>
            <a:ext cx="1231481" cy="486920"/>
          </a:xfrm>
        </p:spPr>
        <p:txBody>
          <a:bodyPr lIns="0" tIns="0">
            <a:normAutofit/>
          </a:bodyPr>
          <a:lstStyle>
            <a:lvl1pPr marL="0" indent="0" algn="l">
              <a:buNone/>
              <a:defRPr sz="1200"/>
            </a:lvl1pPr>
          </a:lstStyle>
          <a:p>
            <a:r>
              <a:rPr lang="ru-RU" dirty="0"/>
              <a:t>Логотип партнера</a:t>
            </a:r>
          </a:p>
        </p:txBody>
      </p:sp>
      <p:sp>
        <p:nvSpPr>
          <p:cNvPr id="11" name="Рисунок 8"/>
          <p:cNvSpPr>
            <a:spLocks noGrp="1"/>
          </p:cNvSpPr>
          <p:nvPr>
            <p:ph type="pic" sz="quarter" idx="30" hasCustomPrompt="1"/>
          </p:nvPr>
        </p:nvSpPr>
        <p:spPr>
          <a:xfrm>
            <a:off x="2831639" y="5761480"/>
            <a:ext cx="1152128" cy="486920"/>
          </a:xfrm>
        </p:spPr>
        <p:txBody>
          <a:bodyPr lIns="0" tIns="0">
            <a:normAutofit/>
          </a:bodyPr>
          <a:lstStyle>
            <a:lvl1pPr marL="0" indent="0" algn="l">
              <a:buNone/>
              <a:defRPr sz="1200"/>
            </a:lvl1pPr>
          </a:lstStyle>
          <a:p>
            <a:r>
              <a:rPr lang="ru-RU" dirty="0"/>
              <a:t>Логотип партнера</a:t>
            </a:r>
          </a:p>
        </p:txBody>
      </p:sp>
    </p:spTree>
    <p:extLst>
      <p:ext uri="{BB962C8B-B14F-4D97-AF65-F5344CB8AC3E}">
        <p14:creationId xmlns:p14="http://schemas.microsoft.com/office/powerpoint/2010/main" val="22397747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Joint contac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Заголовок 1"/>
          <p:cNvSpPr>
            <a:spLocks noGrp="1"/>
          </p:cNvSpPr>
          <p:nvPr>
            <p:ph type="ctrTitle" hasCustomPrompt="1"/>
          </p:nvPr>
        </p:nvSpPr>
        <p:spPr>
          <a:xfrm>
            <a:off x="1068946" y="1540106"/>
            <a:ext cx="6080455" cy="580261"/>
          </a:xfrm>
        </p:spPr>
        <p:txBody>
          <a:bodyPr lIns="0" tIns="0" rIns="0" bIns="0" anchor="t" anchorCtr="0">
            <a:normAutofit/>
          </a:bodyPr>
          <a:lstStyle>
            <a:lvl1pPr algn="l">
              <a:lnSpc>
                <a:spcPts val="4317"/>
              </a:lnSpc>
              <a:defRPr sz="3467" spc="-113" baseline="0">
                <a:latin typeface="+mj-lt"/>
              </a:defRPr>
            </a:lvl1pPr>
          </a:lstStyle>
          <a:p>
            <a:r>
              <a:rPr lang="en-US" dirty="0"/>
              <a:t>Contact details:</a:t>
            </a:r>
            <a:endParaRPr lang="ru-RU" dirty="0"/>
          </a:p>
        </p:txBody>
      </p:sp>
      <p:cxnSp>
        <p:nvCxnSpPr>
          <p:cNvPr id="7" name="Прямая соединительная линия 6"/>
          <p:cNvCxnSpPr/>
          <p:nvPr userDrawn="1"/>
        </p:nvCxnSpPr>
        <p:spPr>
          <a:xfrm>
            <a:off x="4492800" y="5822400"/>
            <a:ext cx="0" cy="422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userDrawn="1"/>
        </p:nvCxnSpPr>
        <p:spPr>
          <a:xfrm>
            <a:off x="7732800" y="5822400"/>
            <a:ext cx="0" cy="422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Рисунок 8"/>
          <p:cNvSpPr>
            <a:spLocks noGrp="1"/>
          </p:cNvSpPr>
          <p:nvPr>
            <p:ph type="pic" sz="quarter" idx="29" hasCustomPrompt="1"/>
          </p:nvPr>
        </p:nvSpPr>
        <p:spPr>
          <a:xfrm>
            <a:off x="8288753" y="5886453"/>
            <a:ext cx="2199219" cy="361949"/>
          </a:xfrm>
        </p:spPr>
        <p:txBody>
          <a:bodyPr lIns="0" tIns="0">
            <a:normAutofit/>
          </a:bodyPr>
          <a:lstStyle>
            <a:lvl1pPr marL="0" indent="0" algn="l">
              <a:buNone/>
              <a:defRPr sz="1200"/>
            </a:lvl1pPr>
          </a:lstStyle>
          <a:p>
            <a:r>
              <a:rPr lang="ru-RU" dirty="0"/>
              <a:t>Логотип партнера</a:t>
            </a:r>
          </a:p>
        </p:txBody>
      </p:sp>
      <p:sp>
        <p:nvSpPr>
          <p:cNvPr id="11" name="Рисунок 8"/>
          <p:cNvSpPr>
            <a:spLocks noGrp="1"/>
          </p:cNvSpPr>
          <p:nvPr>
            <p:ph type="pic" sz="quarter" idx="30" hasCustomPrompt="1"/>
          </p:nvPr>
        </p:nvSpPr>
        <p:spPr>
          <a:xfrm>
            <a:off x="1216116" y="5761480"/>
            <a:ext cx="1231481" cy="486920"/>
          </a:xfrm>
        </p:spPr>
        <p:txBody>
          <a:bodyPr lIns="0" tIns="0">
            <a:normAutofit/>
          </a:bodyPr>
          <a:lstStyle>
            <a:lvl1pPr marL="0" indent="0" algn="l">
              <a:buNone/>
              <a:defRPr sz="1200"/>
            </a:lvl1pPr>
          </a:lstStyle>
          <a:p>
            <a:r>
              <a:rPr lang="ru-RU" dirty="0"/>
              <a:t>Логотип партнера</a:t>
            </a:r>
          </a:p>
        </p:txBody>
      </p:sp>
      <p:sp>
        <p:nvSpPr>
          <p:cNvPr id="12" name="Рисунок 8"/>
          <p:cNvSpPr>
            <a:spLocks noGrp="1"/>
          </p:cNvSpPr>
          <p:nvPr>
            <p:ph type="pic" sz="quarter" idx="31" hasCustomPrompt="1"/>
          </p:nvPr>
        </p:nvSpPr>
        <p:spPr>
          <a:xfrm>
            <a:off x="2831639" y="5761480"/>
            <a:ext cx="1152128" cy="486920"/>
          </a:xfrm>
        </p:spPr>
        <p:txBody>
          <a:bodyPr lIns="0" tIns="0">
            <a:normAutofit/>
          </a:bodyPr>
          <a:lstStyle>
            <a:lvl1pPr marL="0" indent="0" algn="l">
              <a:buNone/>
              <a:defRPr sz="1200"/>
            </a:lvl1pPr>
          </a:lstStyle>
          <a:p>
            <a:r>
              <a:rPr lang="ru-RU" dirty="0"/>
              <a:t>Логотип партнера</a:t>
            </a:r>
          </a:p>
        </p:txBody>
      </p:sp>
      <p:sp>
        <p:nvSpPr>
          <p:cNvPr id="13" name="Текст 4"/>
          <p:cNvSpPr>
            <a:spLocks noGrp="1"/>
          </p:cNvSpPr>
          <p:nvPr>
            <p:ph type="body" sz="quarter" idx="27" hasCustomPrompt="1"/>
          </p:nvPr>
        </p:nvSpPr>
        <p:spPr>
          <a:xfrm>
            <a:off x="1134536" y="2336139"/>
            <a:ext cx="1889125" cy="1188872"/>
          </a:xfrm>
        </p:spPr>
        <p:txBody>
          <a:bodyPr lIns="0" tIns="0" rIns="0" bIns="0" anchor="t">
            <a:normAutofit/>
          </a:bodyPr>
          <a:lstStyle>
            <a:lvl1pPr marL="0" indent="0" algn="l">
              <a:lnSpc>
                <a:spcPts val="1467"/>
              </a:lnSpc>
              <a:spcBef>
                <a:spcPts val="0"/>
              </a:spcBef>
              <a:buClr>
                <a:schemeClr val="tx2"/>
              </a:buClr>
              <a:buNone/>
              <a:defRPr sz="933" baseline="0">
                <a:solidFill>
                  <a:schemeClr val="tx1"/>
                </a:solidFill>
              </a:defRPr>
            </a:lvl1pPr>
            <a:lvl2pPr marL="519414" indent="0">
              <a:buNone/>
              <a:defRPr/>
            </a:lvl2pPr>
          </a:lstStyle>
          <a:p>
            <a:r>
              <a:rPr lang="en-US" dirty="0"/>
              <a:t>ALRUD  Law Firm</a:t>
            </a:r>
          </a:p>
          <a:p>
            <a:r>
              <a:rPr lang="en-US" dirty="0" err="1"/>
              <a:t>Skakovaya</a:t>
            </a:r>
            <a:r>
              <a:rPr lang="en-US" dirty="0"/>
              <a:t> </a:t>
            </a:r>
            <a:r>
              <a:rPr lang="en-US" dirty="0" err="1"/>
              <a:t>st.</a:t>
            </a:r>
            <a:r>
              <a:rPr lang="en-US" dirty="0"/>
              <a:t>, 17, bld. 2, 6th fl.</a:t>
            </a:r>
          </a:p>
          <a:p>
            <a:r>
              <a:rPr lang="en-US" dirty="0"/>
              <a:t>Moscow, Russia, 125040</a:t>
            </a:r>
          </a:p>
          <a:p>
            <a:r>
              <a:rPr lang="en-US" dirty="0"/>
              <a:t>Т: +7 495 234 96 92</a:t>
            </a:r>
          </a:p>
          <a:p>
            <a:r>
              <a:rPr lang="en-US" dirty="0"/>
              <a:t>F: +7 495 956 37 18</a:t>
            </a:r>
          </a:p>
          <a:p>
            <a:r>
              <a:rPr lang="en-US" dirty="0"/>
              <a:t>E: info@alrud.com</a:t>
            </a:r>
            <a:endParaRPr lang="ru-RU" dirty="0"/>
          </a:p>
        </p:txBody>
      </p:sp>
      <p:sp>
        <p:nvSpPr>
          <p:cNvPr id="14" name="Текст 4"/>
          <p:cNvSpPr>
            <a:spLocks noGrp="1"/>
          </p:cNvSpPr>
          <p:nvPr>
            <p:ph type="body" sz="quarter" idx="32" hasCustomPrompt="1"/>
          </p:nvPr>
        </p:nvSpPr>
        <p:spPr>
          <a:xfrm>
            <a:off x="3342780" y="3725501"/>
            <a:ext cx="1889125" cy="1335683"/>
          </a:xfrm>
        </p:spPr>
        <p:txBody>
          <a:bodyPr lIns="0" tIns="0" rIns="0" bIns="0" anchor="t">
            <a:normAutofit/>
          </a:bodyPr>
          <a:lstStyle>
            <a:lvl1pPr marL="0" indent="0" algn="l">
              <a:lnSpc>
                <a:spcPts val="1467"/>
              </a:lnSpc>
              <a:spcBef>
                <a:spcPts val="0"/>
              </a:spcBef>
              <a:buClr>
                <a:schemeClr val="tx2"/>
              </a:buClr>
              <a:buNone/>
              <a:defRPr sz="933" baseline="0">
                <a:solidFill>
                  <a:schemeClr val="tx1"/>
                </a:solidFill>
              </a:defRPr>
            </a:lvl1pPr>
            <a:lvl2pPr marL="519414" indent="0">
              <a:buNone/>
              <a:defRPr/>
            </a:lvl2pPr>
          </a:lstStyle>
          <a:p>
            <a:pPr lvl="0"/>
            <a:r>
              <a:rPr lang="ru-RU" dirty="0"/>
              <a:t>Контакты партнера</a:t>
            </a:r>
            <a:endParaRPr lang="en-US" dirty="0"/>
          </a:p>
        </p:txBody>
      </p:sp>
      <p:sp>
        <p:nvSpPr>
          <p:cNvPr id="15" name="Текст 4"/>
          <p:cNvSpPr>
            <a:spLocks noGrp="1"/>
          </p:cNvSpPr>
          <p:nvPr>
            <p:ph type="body" sz="quarter" idx="33" hasCustomPrompt="1"/>
          </p:nvPr>
        </p:nvSpPr>
        <p:spPr>
          <a:xfrm>
            <a:off x="3342780" y="2336139"/>
            <a:ext cx="1889125" cy="1188872"/>
          </a:xfrm>
        </p:spPr>
        <p:txBody>
          <a:bodyPr lIns="0" tIns="0" rIns="0" bIns="0" anchor="t">
            <a:normAutofit/>
          </a:bodyPr>
          <a:lstStyle>
            <a:lvl1pPr marL="0" indent="0" algn="l">
              <a:lnSpc>
                <a:spcPts val="1467"/>
              </a:lnSpc>
              <a:spcBef>
                <a:spcPts val="0"/>
              </a:spcBef>
              <a:buClr>
                <a:schemeClr val="tx2"/>
              </a:buClr>
              <a:buNone/>
              <a:defRPr sz="933">
                <a:solidFill>
                  <a:schemeClr val="tx1"/>
                </a:solidFill>
              </a:defRPr>
            </a:lvl1pPr>
            <a:lvl2pPr marL="519414" indent="0">
              <a:buNone/>
              <a:defRPr/>
            </a:lvl2pPr>
          </a:lstStyle>
          <a:p>
            <a:pPr lvl="0"/>
            <a:r>
              <a:rPr lang="ru-RU" dirty="0"/>
              <a:t>Контакты партнера</a:t>
            </a:r>
            <a:endParaRPr lang="en-US" dirty="0"/>
          </a:p>
        </p:txBody>
      </p:sp>
      <p:sp>
        <p:nvSpPr>
          <p:cNvPr id="16" name="Текст 4"/>
          <p:cNvSpPr>
            <a:spLocks noGrp="1"/>
          </p:cNvSpPr>
          <p:nvPr>
            <p:ph type="body" sz="quarter" idx="34" hasCustomPrompt="1"/>
          </p:nvPr>
        </p:nvSpPr>
        <p:spPr>
          <a:xfrm>
            <a:off x="1134536" y="3725501"/>
            <a:ext cx="1889125" cy="1335683"/>
          </a:xfrm>
        </p:spPr>
        <p:txBody>
          <a:bodyPr lIns="0" tIns="0" rIns="0" bIns="0" anchor="t">
            <a:normAutofit/>
          </a:bodyPr>
          <a:lstStyle>
            <a:lvl1pPr marL="0" indent="0" algn="l">
              <a:lnSpc>
                <a:spcPts val="1467"/>
              </a:lnSpc>
              <a:spcBef>
                <a:spcPts val="0"/>
              </a:spcBef>
              <a:buClr>
                <a:schemeClr val="tx2"/>
              </a:buClr>
              <a:buNone/>
              <a:defRPr sz="933" baseline="0">
                <a:solidFill>
                  <a:schemeClr val="tx1"/>
                </a:solidFill>
              </a:defRPr>
            </a:lvl1pPr>
            <a:lvl2pPr marL="519414" indent="0">
              <a:buNone/>
              <a:defRPr/>
            </a:lvl2pPr>
          </a:lstStyle>
          <a:p>
            <a:pPr lvl="0"/>
            <a:r>
              <a:rPr lang="ru-RU" dirty="0"/>
              <a:t>Контакты партнера</a:t>
            </a:r>
            <a:endParaRPr lang="en-US" dirty="0"/>
          </a:p>
        </p:txBody>
      </p:sp>
    </p:spTree>
    <p:extLst>
      <p:ext uri="{BB962C8B-B14F-4D97-AF65-F5344CB8AC3E}">
        <p14:creationId xmlns:p14="http://schemas.microsoft.com/office/powerpoint/2010/main" val="7157220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Содержание">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6" name="Текст 3"/>
          <p:cNvSpPr>
            <a:spLocks noGrp="1"/>
          </p:cNvSpPr>
          <p:nvPr>
            <p:ph type="body" sz="quarter" idx="11" hasCustomPrompt="1"/>
          </p:nvPr>
        </p:nvSpPr>
        <p:spPr>
          <a:xfrm>
            <a:off x="1103926" y="1841183"/>
            <a:ext cx="4608033" cy="3171084"/>
          </a:xfrm>
          <a:prstGeom prst="rect">
            <a:avLst/>
          </a:prstGeom>
        </p:spPr>
        <p:txBody>
          <a:bodyPr lIns="0" tIns="0" rIns="0" bIns="0">
            <a:normAutofit/>
          </a:bodyPr>
          <a:lstStyle>
            <a:lvl1pPr marL="0" indent="0">
              <a:spcBef>
                <a:spcPts val="0"/>
              </a:spcBef>
              <a:buNone/>
              <a:defRPr sz="2133">
                <a:latin typeface="+mj-lt"/>
              </a:defRPr>
            </a:lvl1pPr>
          </a:lstStyle>
          <a:p>
            <a:pPr lvl="0"/>
            <a:r>
              <a:rPr lang="ru-RU" dirty="0"/>
              <a:t>Текст</a:t>
            </a:r>
          </a:p>
        </p:txBody>
      </p:sp>
      <p:sp>
        <p:nvSpPr>
          <p:cNvPr id="7" name="Текст 3"/>
          <p:cNvSpPr>
            <a:spLocks noGrp="1"/>
          </p:cNvSpPr>
          <p:nvPr>
            <p:ph type="body" sz="quarter" idx="12" hasCustomPrompt="1"/>
          </p:nvPr>
        </p:nvSpPr>
        <p:spPr>
          <a:xfrm>
            <a:off x="6647176" y="1841183"/>
            <a:ext cx="4608033" cy="3171084"/>
          </a:xfrm>
          <a:prstGeom prst="rect">
            <a:avLst/>
          </a:prstGeom>
        </p:spPr>
        <p:txBody>
          <a:bodyPr lIns="0" tIns="0" rIns="0" bIns="0">
            <a:normAutofit/>
          </a:bodyPr>
          <a:lstStyle>
            <a:lvl1pPr marL="0" indent="0">
              <a:spcBef>
                <a:spcPts val="0"/>
              </a:spcBef>
              <a:buNone/>
              <a:defRPr sz="2133">
                <a:latin typeface="+mj-lt"/>
              </a:defRPr>
            </a:lvl1pPr>
          </a:lstStyle>
          <a:p>
            <a:pPr lvl="0"/>
            <a:r>
              <a:rPr lang="ru-RU" dirty="0"/>
              <a:t>Текст</a:t>
            </a:r>
          </a:p>
        </p:txBody>
      </p:sp>
      <p:sp>
        <p:nvSpPr>
          <p:cNvPr id="8" name="Заголовок 1"/>
          <p:cNvSpPr>
            <a:spLocks noGrp="1"/>
          </p:cNvSpPr>
          <p:nvPr>
            <p:ph type="title"/>
          </p:nvPr>
        </p:nvSpPr>
        <p:spPr>
          <a:xfrm>
            <a:off x="1008414" y="309353"/>
            <a:ext cx="8978020" cy="719383"/>
          </a:xfrm>
          <a:prstGeom prst="rect">
            <a:avLst/>
          </a:prstGeom>
        </p:spPr>
        <p:txBody>
          <a:bodyPr vert="horz" lIns="0" tIns="0" rIns="0" bIns="0" rtlCol="0" anchor="t">
            <a:normAutofit/>
          </a:bodyPr>
          <a:lstStyle/>
          <a:p>
            <a:r>
              <a:rPr lang="ru-RU" dirty="0"/>
              <a:t>Заголовок</a:t>
            </a:r>
          </a:p>
        </p:txBody>
      </p:sp>
    </p:spTree>
    <p:extLst>
      <p:ext uri="{BB962C8B-B14F-4D97-AF65-F5344CB8AC3E}">
        <p14:creationId xmlns:p14="http://schemas.microsoft.com/office/powerpoint/2010/main" val="20585160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ecognition">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4" y="309353"/>
            <a:ext cx="8978020" cy="719383"/>
          </a:xfrm>
          <a:prstGeom prst="rect">
            <a:avLst/>
          </a:prstGeom>
        </p:spPr>
        <p:txBody>
          <a:bodyPr vert="horz" lIns="0" tIns="0" rIns="0" bIns="0" rtlCol="0" anchor="t">
            <a:normAutofit/>
          </a:bodyPr>
          <a:lstStyle/>
          <a:p>
            <a:r>
              <a:rPr lang="ru-RU" dirty="0"/>
              <a:t>Награды</a:t>
            </a:r>
          </a:p>
        </p:txBody>
      </p:sp>
      <p:sp>
        <p:nvSpPr>
          <p:cNvPr id="6" name="Рисунок 3"/>
          <p:cNvSpPr>
            <a:spLocks noGrp="1"/>
          </p:cNvSpPr>
          <p:nvPr>
            <p:ph type="pic" sz="quarter" idx="13" hasCustomPrompt="1"/>
          </p:nvPr>
        </p:nvSpPr>
        <p:spPr>
          <a:xfrm>
            <a:off x="1041401" y="1271556"/>
            <a:ext cx="3970867" cy="4750361"/>
          </a:xfrm>
          <a:prstGeom prst="rect">
            <a:avLst/>
          </a:prstGeom>
        </p:spPr>
        <p:txBody>
          <a:bodyPr anchor="ctr"/>
          <a:lstStyle>
            <a:lvl1pPr>
              <a:defRPr sz="1867" baseline="0"/>
            </a:lvl1pPr>
          </a:lstStyle>
          <a:p>
            <a:r>
              <a:rPr lang="ru-RU" dirty="0"/>
              <a:t>Награды прозрачные</a:t>
            </a:r>
          </a:p>
        </p:txBody>
      </p:sp>
      <p:sp>
        <p:nvSpPr>
          <p:cNvPr id="7" name="Текст 4"/>
          <p:cNvSpPr>
            <a:spLocks noGrp="1"/>
          </p:cNvSpPr>
          <p:nvPr>
            <p:ph type="body" sz="quarter" idx="21"/>
          </p:nvPr>
        </p:nvSpPr>
        <p:spPr>
          <a:xfrm>
            <a:off x="5678093" y="1271558"/>
            <a:ext cx="5969927" cy="4750361"/>
          </a:xfrm>
          <a:prstGeom prst="rect">
            <a:avLst/>
          </a:prstGeom>
        </p:spPr>
        <p:txBody>
          <a:bodyPr lIns="0" tIns="0" rIns="0" bIns="0">
            <a:normAutofit/>
          </a:bodyPr>
          <a:lstStyle>
            <a:lvl1pPr marL="124236" indent="-124236">
              <a:lnSpc>
                <a:spcPct val="110000"/>
              </a:lnSpc>
              <a:spcBef>
                <a:spcPts val="880"/>
              </a:spcBef>
              <a:spcAft>
                <a:spcPts val="880"/>
              </a:spcAft>
              <a:buClr>
                <a:schemeClr val="tx2"/>
              </a:buClr>
              <a:defRPr sz="2133"/>
            </a:lvl1pPr>
            <a:lvl2pPr marL="519414" indent="0">
              <a:buNone/>
              <a:defRPr/>
            </a:lvl2pPr>
          </a:lstStyle>
          <a:p>
            <a:pPr lvl="0"/>
            <a:r>
              <a:rPr lang="ru-RU" dirty="0"/>
              <a:t>Образец текста</a:t>
            </a:r>
          </a:p>
        </p:txBody>
      </p:sp>
    </p:spTree>
    <p:extLst>
      <p:ext uri="{BB962C8B-B14F-4D97-AF65-F5344CB8AC3E}">
        <p14:creationId xmlns:p14="http://schemas.microsoft.com/office/powerpoint/2010/main" val="41845009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eader, Text">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2" y="309353"/>
            <a:ext cx="9522005" cy="719383"/>
          </a:xfrm>
          <a:prstGeom prst="rect">
            <a:avLst/>
          </a:prstGeom>
        </p:spPr>
        <p:txBody>
          <a:bodyPr vert="horz" lIns="0" tIns="0" rIns="0" bIns="0" rtlCol="0" anchor="t">
            <a:normAutofit/>
          </a:bodyPr>
          <a:lstStyle>
            <a:lvl1pPr>
              <a:defRPr/>
            </a:lvl1pPr>
          </a:lstStyle>
          <a:p>
            <a:r>
              <a:rPr lang="ru-RU" dirty="0"/>
              <a:t>Заголовок</a:t>
            </a:r>
          </a:p>
        </p:txBody>
      </p:sp>
      <p:sp>
        <p:nvSpPr>
          <p:cNvPr id="12" name="Текст 4"/>
          <p:cNvSpPr>
            <a:spLocks noGrp="1"/>
          </p:cNvSpPr>
          <p:nvPr>
            <p:ph type="body" sz="quarter" idx="21"/>
          </p:nvPr>
        </p:nvSpPr>
        <p:spPr>
          <a:xfrm>
            <a:off x="781052" y="1466852"/>
            <a:ext cx="9749365" cy="4362451"/>
          </a:xfrm>
          <a:prstGeom prst="rect">
            <a:avLst/>
          </a:prstGeom>
        </p:spPr>
        <p:txBody>
          <a:bodyPr lIns="0" tIns="0" rIns="0" bIns="0">
            <a:normAutofit/>
          </a:bodyPr>
          <a:lstStyle>
            <a:lvl1pPr marL="237061" indent="-194728">
              <a:lnSpc>
                <a:spcPct val="110000"/>
              </a:lnSpc>
              <a:spcBef>
                <a:spcPts val="880"/>
              </a:spcBef>
              <a:spcAft>
                <a:spcPts val="880"/>
              </a:spcAft>
              <a:buClr>
                <a:schemeClr val="tx2"/>
              </a:buClr>
              <a:defRPr sz="2133"/>
            </a:lvl1pPr>
            <a:lvl2pPr marL="519414" indent="0">
              <a:buNone/>
              <a:defRPr/>
            </a:lvl2pPr>
          </a:lstStyle>
          <a:p>
            <a:pPr lvl="0"/>
            <a:r>
              <a:rPr lang="ru-RU" dirty="0"/>
              <a:t>Образец текста</a:t>
            </a:r>
          </a:p>
        </p:txBody>
      </p:sp>
    </p:spTree>
    <p:extLst>
      <p:ext uri="{BB962C8B-B14F-4D97-AF65-F5344CB8AC3E}">
        <p14:creationId xmlns:p14="http://schemas.microsoft.com/office/powerpoint/2010/main" val="30254033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eader, Text 2 Columns">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4" y="309353"/>
            <a:ext cx="8978020" cy="719383"/>
          </a:xfrm>
          <a:prstGeom prst="rect">
            <a:avLst/>
          </a:prstGeom>
        </p:spPr>
        <p:txBody>
          <a:bodyPr vert="horz" lIns="0" tIns="0" rIns="0" bIns="0" rtlCol="0" anchor="t">
            <a:normAutofit/>
          </a:bodyPr>
          <a:lstStyle>
            <a:lvl1pPr>
              <a:defRPr/>
            </a:lvl1pPr>
          </a:lstStyle>
          <a:p>
            <a:r>
              <a:rPr lang="ru-RU" dirty="0"/>
              <a:t>Заголовок</a:t>
            </a:r>
          </a:p>
        </p:txBody>
      </p:sp>
      <p:sp>
        <p:nvSpPr>
          <p:cNvPr id="6" name="Текст 4"/>
          <p:cNvSpPr>
            <a:spLocks noGrp="1"/>
          </p:cNvSpPr>
          <p:nvPr>
            <p:ph type="body" sz="quarter" idx="21"/>
          </p:nvPr>
        </p:nvSpPr>
        <p:spPr>
          <a:xfrm>
            <a:off x="781052" y="1466852"/>
            <a:ext cx="4680000" cy="4362451"/>
          </a:xfrm>
          <a:prstGeom prst="rect">
            <a:avLst/>
          </a:prstGeom>
        </p:spPr>
        <p:txBody>
          <a:bodyPr lIns="0" tIns="0" rIns="0" bIns="0">
            <a:normAutofit/>
          </a:bodyPr>
          <a:lstStyle>
            <a:lvl1pPr marL="237061" indent="-194728">
              <a:lnSpc>
                <a:spcPct val="110000"/>
              </a:lnSpc>
              <a:spcBef>
                <a:spcPts val="880"/>
              </a:spcBef>
              <a:spcAft>
                <a:spcPts val="880"/>
              </a:spcAft>
              <a:buClr>
                <a:schemeClr val="tx2"/>
              </a:buClr>
              <a:defRPr sz="2133"/>
            </a:lvl1pPr>
            <a:lvl2pPr marL="519414" indent="0">
              <a:buNone/>
              <a:defRPr/>
            </a:lvl2pPr>
          </a:lstStyle>
          <a:p>
            <a:pPr lvl="0"/>
            <a:r>
              <a:rPr lang="ru-RU" dirty="0"/>
              <a:t>Образец текста</a:t>
            </a:r>
          </a:p>
        </p:txBody>
      </p:sp>
      <p:sp>
        <p:nvSpPr>
          <p:cNvPr id="12" name="Текст 4"/>
          <p:cNvSpPr>
            <a:spLocks noGrp="1"/>
          </p:cNvSpPr>
          <p:nvPr>
            <p:ph type="body" sz="quarter" idx="22"/>
          </p:nvPr>
        </p:nvSpPr>
        <p:spPr>
          <a:xfrm>
            <a:off x="5852587" y="1466852"/>
            <a:ext cx="4677832" cy="4362451"/>
          </a:xfrm>
          <a:prstGeom prst="rect">
            <a:avLst/>
          </a:prstGeom>
        </p:spPr>
        <p:txBody>
          <a:bodyPr lIns="0" tIns="0" rIns="0" bIns="0">
            <a:normAutofit/>
          </a:bodyPr>
          <a:lstStyle>
            <a:lvl1pPr marL="237061" indent="-194728">
              <a:lnSpc>
                <a:spcPct val="110000"/>
              </a:lnSpc>
              <a:spcBef>
                <a:spcPts val="880"/>
              </a:spcBef>
              <a:spcAft>
                <a:spcPts val="880"/>
              </a:spcAft>
              <a:buClr>
                <a:schemeClr val="tx2"/>
              </a:buClr>
              <a:defRPr sz="2133"/>
            </a:lvl1pPr>
            <a:lvl2pPr marL="519414" indent="0">
              <a:buNone/>
              <a:defRPr/>
            </a:lvl2pPr>
          </a:lstStyle>
          <a:p>
            <a:pPr lvl="0"/>
            <a:r>
              <a:rPr lang="ru-RU" dirty="0"/>
              <a:t>Образец текста</a:t>
            </a:r>
          </a:p>
        </p:txBody>
      </p:sp>
    </p:spTree>
    <p:extLst>
      <p:ext uri="{BB962C8B-B14F-4D97-AF65-F5344CB8AC3E}">
        <p14:creationId xmlns:p14="http://schemas.microsoft.com/office/powerpoint/2010/main" val="21414598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eader, Text 2 Columns, Quote">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4" y="309353"/>
            <a:ext cx="8978020" cy="719383"/>
          </a:xfrm>
          <a:prstGeom prst="rect">
            <a:avLst/>
          </a:prstGeom>
        </p:spPr>
        <p:txBody>
          <a:bodyPr vert="horz" lIns="0" tIns="0" rIns="0" bIns="0" rtlCol="0" anchor="t">
            <a:normAutofit/>
          </a:bodyPr>
          <a:lstStyle>
            <a:lvl1pPr>
              <a:defRPr/>
            </a:lvl1pPr>
          </a:lstStyle>
          <a:p>
            <a:r>
              <a:rPr lang="ru-RU" dirty="0"/>
              <a:t>Заголовок</a:t>
            </a:r>
          </a:p>
        </p:txBody>
      </p:sp>
      <p:sp>
        <p:nvSpPr>
          <p:cNvPr id="6" name="Текст 4"/>
          <p:cNvSpPr>
            <a:spLocks noGrp="1"/>
          </p:cNvSpPr>
          <p:nvPr>
            <p:ph type="body" sz="quarter" idx="21"/>
          </p:nvPr>
        </p:nvSpPr>
        <p:spPr>
          <a:xfrm>
            <a:off x="781054" y="1466851"/>
            <a:ext cx="4775199" cy="2058160"/>
          </a:xfrm>
          <a:prstGeom prst="rect">
            <a:avLst/>
          </a:prstGeom>
        </p:spPr>
        <p:txBody>
          <a:bodyPr lIns="0" tIns="0" rIns="0" bIns="0">
            <a:normAutofit/>
          </a:bodyPr>
          <a:lstStyle>
            <a:lvl1pPr marL="237061" indent="-194728">
              <a:lnSpc>
                <a:spcPct val="110000"/>
              </a:lnSpc>
              <a:spcBef>
                <a:spcPts val="880"/>
              </a:spcBef>
              <a:spcAft>
                <a:spcPts val="880"/>
              </a:spcAft>
              <a:buClr>
                <a:schemeClr val="tx2"/>
              </a:buClr>
              <a:defRPr sz="2133"/>
            </a:lvl1pPr>
            <a:lvl2pPr marL="519414" indent="0">
              <a:buNone/>
              <a:defRPr/>
            </a:lvl2pPr>
          </a:lstStyle>
          <a:p>
            <a:pPr lvl="0"/>
            <a:r>
              <a:rPr lang="ru-RU" dirty="0"/>
              <a:t>Образец текста</a:t>
            </a:r>
          </a:p>
        </p:txBody>
      </p:sp>
      <p:sp>
        <p:nvSpPr>
          <p:cNvPr id="12" name="Текст 4"/>
          <p:cNvSpPr>
            <a:spLocks noGrp="1"/>
          </p:cNvSpPr>
          <p:nvPr>
            <p:ph type="body" sz="quarter" idx="22"/>
          </p:nvPr>
        </p:nvSpPr>
        <p:spPr>
          <a:xfrm>
            <a:off x="5852587" y="1466853"/>
            <a:ext cx="5795431" cy="2442203"/>
          </a:xfrm>
          <a:prstGeom prst="rect">
            <a:avLst/>
          </a:prstGeom>
        </p:spPr>
        <p:txBody>
          <a:bodyPr lIns="0" tIns="0" rIns="0" bIns="0">
            <a:normAutofit/>
          </a:bodyPr>
          <a:lstStyle>
            <a:lvl1pPr marL="237061" indent="-194728">
              <a:lnSpc>
                <a:spcPct val="110000"/>
              </a:lnSpc>
              <a:spcBef>
                <a:spcPts val="880"/>
              </a:spcBef>
              <a:spcAft>
                <a:spcPts val="880"/>
              </a:spcAft>
              <a:buClr>
                <a:schemeClr val="tx2"/>
              </a:buClr>
              <a:defRPr sz="2133"/>
            </a:lvl1pPr>
            <a:lvl2pPr marL="519414" indent="0">
              <a:buNone/>
              <a:defRPr/>
            </a:lvl2pPr>
          </a:lstStyle>
          <a:p>
            <a:pPr lvl="0"/>
            <a:r>
              <a:rPr lang="ru-RU" dirty="0"/>
              <a:t>Образец текста</a:t>
            </a:r>
          </a:p>
        </p:txBody>
      </p:sp>
      <p:sp>
        <p:nvSpPr>
          <p:cNvPr id="7" name="Текст 4"/>
          <p:cNvSpPr>
            <a:spLocks noGrp="1"/>
          </p:cNvSpPr>
          <p:nvPr>
            <p:ph type="body" sz="quarter" idx="23" hasCustomPrompt="1"/>
          </p:nvPr>
        </p:nvSpPr>
        <p:spPr>
          <a:xfrm>
            <a:off x="1007533" y="3959856"/>
            <a:ext cx="4527088" cy="620613"/>
          </a:xfrm>
          <a:prstGeom prst="rect">
            <a:avLst/>
          </a:prstGeom>
        </p:spPr>
        <p:txBody>
          <a:bodyPr lIns="0" tIns="0" rIns="0" bIns="0">
            <a:normAutofit/>
          </a:bodyPr>
          <a:lstStyle>
            <a:lvl1pPr marL="42332" indent="0">
              <a:spcBef>
                <a:spcPts val="0"/>
              </a:spcBef>
              <a:buClr>
                <a:schemeClr val="tx2"/>
              </a:buClr>
              <a:buNone/>
              <a:defRPr sz="2133" i="1">
                <a:latin typeface="+mj-lt"/>
              </a:defRPr>
            </a:lvl1pPr>
            <a:lvl2pPr marL="519414" indent="0">
              <a:buNone/>
              <a:defRPr/>
            </a:lvl2pPr>
          </a:lstStyle>
          <a:p>
            <a:pPr lvl="0"/>
            <a:r>
              <a:rPr lang="en-US" dirty="0"/>
              <a:t>“</a:t>
            </a:r>
            <a:r>
              <a:rPr lang="ru-RU" dirty="0"/>
              <a:t>Образец цитаты</a:t>
            </a:r>
            <a:r>
              <a:rPr lang="en-US" dirty="0"/>
              <a:t>”</a:t>
            </a:r>
            <a:endParaRPr lang="ru-RU" dirty="0"/>
          </a:p>
        </p:txBody>
      </p:sp>
      <p:cxnSp>
        <p:nvCxnSpPr>
          <p:cNvPr id="9" name="Прямая соединительная линия 8"/>
          <p:cNvCxnSpPr/>
          <p:nvPr userDrawn="1"/>
        </p:nvCxnSpPr>
        <p:spPr>
          <a:xfrm>
            <a:off x="5435269" y="4681372"/>
            <a:ext cx="0" cy="2088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Текст 4"/>
          <p:cNvSpPr>
            <a:spLocks noGrp="1"/>
          </p:cNvSpPr>
          <p:nvPr>
            <p:ph type="body" sz="quarter" idx="24" hasCustomPrompt="1"/>
          </p:nvPr>
        </p:nvSpPr>
        <p:spPr>
          <a:xfrm>
            <a:off x="1007536" y="4927070"/>
            <a:ext cx="4478867" cy="902233"/>
          </a:xfrm>
          <a:prstGeom prst="rect">
            <a:avLst/>
          </a:prstGeom>
        </p:spPr>
        <p:txBody>
          <a:bodyPr lIns="0" tIns="0" rIns="0" bIns="0">
            <a:normAutofit/>
          </a:bodyPr>
          <a:lstStyle>
            <a:lvl1pPr marL="42332" indent="0" algn="r">
              <a:lnSpc>
                <a:spcPts val="1600"/>
              </a:lnSpc>
              <a:spcBef>
                <a:spcPts val="0"/>
              </a:spcBef>
              <a:buClr>
                <a:schemeClr val="tx2"/>
              </a:buClr>
              <a:buNone/>
              <a:defRPr sz="1067" baseline="0">
                <a:solidFill>
                  <a:schemeClr val="tx2"/>
                </a:solidFill>
              </a:defRPr>
            </a:lvl1pPr>
            <a:lvl2pPr marL="519414" indent="0">
              <a:buNone/>
              <a:defRPr/>
            </a:lvl2pPr>
          </a:lstStyle>
          <a:p>
            <a:pPr lvl="0"/>
            <a:r>
              <a:rPr lang="ru-RU" dirty="0"/>
              <a:t>Автор цитаты,</a:t>
            </a:r>
          </a:p>
          <a:p>
            <a:pPr lvl="0"/>
            <a:r>
              <a:rPr lang="ru-RU" dirty="0"/>
              <a:t>2013</a:t>
            </a:r>
          </a:p>
        </p:txBody>
      </p:sp>
    </p:spTree>
    <p:extLst>
      <p:ext uri="{BB962C8B-B14F-4D97-AF65-F5344CB8AC3E}">
        <p14:creationId xmlns:p14="http://schemas.microsoft.com/office/powerpoint/2010/main" val="2742777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ul 1 v2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8582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eader, Text 3 Columns">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4" y="309353"/>
            <a:ext cx="8978020" cy="719383"/>
          </a:xfrm>
          <a:prstGeom prst="rect">
            <a:avLst/>
          </a:prstGeom>
        </p:spPr>
        <p:txBody>
          <a:bodyPr vert="horz" lIns="0" tIns="0" rIns="0" bIns="0" rtlCol="0" anchor="t">
            <a:normAutofit/>
          </a:bodyPr>
          <a:lstStyle>
            <a:lvl1pPr>
              <a:defRPr/>
            </a:lvl1pPr>
          </a:lstStyle>
          <a:p>
            <a:r>
              <a:rPr lang="ru-RU" dirty="0"/>
              <a:t>Заголовок</a:t>
            </a:r>
          </a:p>
        </p:txBody>
      </p:sp>
      <p:sp>
        <p:nvSpPr>
          <p:cNvPr id="6" name="Текст 4"/>
          <p:cNvSpPr>
            <a:spLocks noGrp="1"/>
          </p:cNvSpPr>
          <p:nvPr>
            <p:ph type="body" sz="quarter" idx="21"/>
          </p:nvPr>
        </p:nvSpPr>
        <p:spPr>
          <a:xfrm>
            <a:off x="1007536" y="1463980"/>
            <a:ext cx="2880221" cy="4362451"/>
          </a:xfrm>
          <a:prstGeom prst="rect">
            <a:avLst/>
          </a:prstGeom>
        </p:spPr>
        <p:txBody>
          <a:bodyPr lIns="0" tIns="0" rIns="0" bIns="0">
            <a:normAutofit/>
          </a:bodyPr>
          <a:lstStyle>
            <a:lvl1pPr marL="42332" indent="0">
              <a:lnSpc>
                <a:spcPct val="110000"/>
              </a:lnSpc>
              <a:spcBef>
                <a:spcPts val="880"/>
              </a:spcBef>
              <a:spcAft>
                <a:spcPts val="880"/>
              </a:spcAft>
              <a:buClr>
                <a:schemeClr val="tx2"/>
              </a:buClr>
              <a:buNone/>
              <a:defRPr sz="2133"/>
            </a:lvl1pPr>
            <a:lvl2pPr marL="519414" indent="0">
              <a:buNone/>
              <a:defRPr/>
            </a:lvl2pPr>
          </a:lstStyle>
          <a:p>
            <a:pPr lvl="0"/>
            <a:r>
              <a:rPr lang="ru-RU" dirty="0"/>
              <a:t>Образец текста</a:t>
            </a:r>
          </a:p>
        </p:txBody>
      </p:sp>
      <p:sp>
        <p:nvSpPr>
          <p:cNvPr id="7" name="Текст 4"/>
          <p:cNvSpPr>
            <a:spLocks noGrp="1"/>
          </p:cNvSpPr>
          <p:nvPr>
            <p:ph type="body" sz="quarter" idx="22"/>
          </p:nvPr>
        </p:nvSpPr>
        <p:spPr>
          <a:xfrm>
            <a:off x="4321640" y="1466851"/>
            <a:ext cx="2880221" cy="4362451"/>
          </a:xfrm>
          <a:prstGeom prst="rect">
            <a:avLst/>
          </a:prstGeom>
        </p:spPr>
        <p:txBody>
          <a:bodyPr lIns="0" tIns="0" rIns="0" bIns="0">
            <a:normAutofit/>
          </a:bodyPr>
          <a:lstStyle>
            <a:lvl1pPr marL="42332" indent="0">
              <a:lnSpc>
                <a:spcPct val="110000"/>
              </a:lnSpc>
              <a:spcBef>
                <a:spcPts val="880"/>
              </a:spcBef>
              <a:spcAft>
                <a:spcPts val="880"/>
              </a:spcAft>
              <a:buClr>
                <a:schemeClr val="tx2"/>
              </a:buClr>
              <a:buNone/>
              <a:defRPr sz="2133"/>
            </a:lvl1pPr>
            <a:lvl2pPr marL="519414" indent="0">
              <a:buNone/>
              <a:defRPr/>
            </a:lvl2pPr>
          </a:lstStyle>
          <a:p>
            <a:pPr lvl="0"/>
            <a:r>
              <a:rPr lang="ru-RU" dirty="0"/>
              <a:t>Образец текста</a:t>
            </a:r>
          </a:p>
        </p:txBody>
      </p:sp>
      <p:sp>
        <p:nvSpPr>
          <p:cNvPr id="9" name="Текст 4"/>
          <p:cNvSpPr>
            <a:spLocks noGrp="1"/>
          </p:cNvSpPr>
          <p:nvPr>
            <p:ph type="body" sz="quarter" idx="23"/>
          </p:nvPr>
        </p:nvSpPr>
        <p:spPr>
          <a:xfrm>
            <a:off x="7635743" y="1466852"/>
            <a:ext cx="2880221" cy="4362451"/>
          </a:xfrm>
          <a:prstGeom prst="rect">
            <a:avLst/>
          </a:prstGeom>
        </p:spPr>
        <p:txBody>
          <a:bodyPr lIns="0" tIns="0" rIns="0" bIns="0">
            <a:normAutofit/>
          </a:bodyPr>
          <a:lstStyle>
            <a:lvl1pPr marL="42332" indent="0">
              <a:lnSpc>
                <a:spcPct val="110000"/>
              </a:lnSpc>
              <a:spcBef>
                <a:spcPts val="880"/>
              </a:spcBef>
              <a:spcAft>
                <a:spcPts val="880"/>
              </a:spcAft>
              <a:buClr>
                <a:schemeClr val="tx2"/>
              </a:buClr>
              <a:buNone/>
              <a:defRPr sz="2133"/>
            </a:lvl1pPr>
            <a:lvl2pPr marL="519414" indent="0">
              <a:buNone/>
              <a:defRPr/>
            </a:lvl2pPr>
          </a:lstStyle>
          <a:p>
            <a:pPr lvl="0"/>
            <a:r>
              <a:rPr lang="ru-RU" dirty="0"/>
              <a:t>Образец текста</a:t>
            </a:r>
          </a:p>
        </p:txBody>
      </p:sp>
    </p:spTree>
    <p:extLst>
      <p:ext uri="{BB962C8B-B14F-4D97-AF65-F5344CB8AC3E}">
        <p14:creationId xmlns:p14="http://schemas.microsoft.com/office/powerpoint/2010/main" val="18502372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Icon, Text">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2" y="351686"/>
            <a:ext cx="9120037" cy="1391457"/>
          </a:xfrm>
          <a:prstGeom prst="rect">
            <a:avLst/>
          </a:prstGeom>
        </p:spPr>
        <p:txBody>
          <a:bodyPr vert="horz" lIns="0" tIns="0" rIns="0" bIns="0" rtlCol="0" anchor="t">
            <a:normAutofit/>
          </a:bodyPr>
          <a:lstStyle>
            <a:lvl1pPr>
              <a:lnSpc>
                <a:spcPts val="4800"/>
              </a:lnSpc>
              <a:defRPr/>
            </a:lvl1pPr>
          </a:lstStyle>
          <a:p>
            <a:r>
              <a:rPr lang="ru-RU" dirty="0"/>
              <a:t>Представления трёх блоков текста/ пунктов посредством иконок</a:t>
            </a:r>
          </a:p>
        </p:txBody>
      </p:sp>
      <p:sp>
        <p:nvSpPr>
          <p:cNvPr id="6" name="Текст 4"/>
          <p:cNvSpPr>
            <a:spLocks noGrp="1"/>
          </p:cNvSpPr>
          <p:nvPr>
            <p:ph type="body" sz="quarter" idx="21" hasCustomPrompt="1"/>
          </p:nvPr>
        </p:nvSpPr>
        <p:spPr>
          <a:xfrm>
            <a:off x="1007536" y="3273731"/>
            <a:ext cx="2880221" cy="2552700"/>
          </a:xfrm>
          <a:prstGeom prst="rect">
            <a:avLst/>
          </a:prstGeom>
        </p:spPr>
        <p:txBody>
          <a:bodyPr lIns="0" tIns="0" rIns="0" bIns="0">
            <a:normAutofit/>
          </a:bodyPr>
          <a:lstStyle>
            <a:lvl1pPr marL="42332" indent="0">
              <a:lnSpc>
                <a:spcPct val="110000"/>
              </a:lnSpc>
              <a:spcBef>
                <a:spcPts val="880"/>
              </a:spcBef>
              <a:spcAft>
                <a:spcPts val="880"/>
              </a:spcAft>
              <a:buClr>
                <a:schemeClr val="tx2"/>
              </a:buClr>
              <a:buNone/>
              <a:defRPr sz="2133"/>
            </a:lvl1pPr>
            <a:lvl2pPr marL="519414" indent="0">
              <a:buNone/>
              <a:defRPr/>
            </a:lvl2pPr>
          </a:lstStyle>
          <a:p>
            <a:pPr lvl="0"/>
            <a:r>
              <a:rPr lang="ru-RU" dirty="0"/>
              <a:t>Отсутствие в поручении лицу, которому поручается обработка  персональных данных</a:t>
            </a:r>
          </a:p>
        </p:txBody>
      </p:sp>
      <p:sp>
        <p:nvSpPr>
          <p:cNvPr id="7" name="Текст 4"/>
          <p:cNvSpPr>
            <a:spLocks noGrp="1"/>
          </p:cNvSpPr>
          <p:nvPr>
            <p:ph type="body" sz="quarter" idx="22" hasCustomPrompt="1"/>
          </p:nvPr>
        </p:nvSpPr>
        <p:spPr>
          <a:xfrm>
            <a:off x="4321640" y="3276601"/>
            <a:ext cx="2880221" cy="2552700"/>
          </a:xfrm>
          <a:prstGeom prst="rect">
            <a:avLst/>
          </a:prstGeom>
        </p:spPr>
        <p:txBody>
          <a:bodyPr lIns="0" tIns="0" rIns="0" bIns="0">
            <a:normAutofit/>
          </a:bodyPr>
          <a:lstStyle>
            <a:lvl1pPr marL="42332" indent="0">
              <a:lnSpc>
                <a:spcPct val="110000"/>
              </a:lnSpc>
              <a:spcBef>
                <a:spcPts val="880"/>
              </a:spcBef>
              <a:spcAft>
                <a:spcPts val="880"/>
              </a:spcAft>
              <a:buClr>
                <a:schemeClr val="tx2"/>
              </a:buClr>
              <a:buNone/>
              <a:defRPr sz="2133"/>
            </a:lvl1pPr>
            <a:lvl2pPr marL="519414" indent="0">
              <a:buNone/>
              <a:defRPr/>
            </a:lvl2pPr>
          </a:lstStyle>
          <a:p>
            <a:pPr lvl="0"/>
            <a:r>
              <a:rPr lang="ru-RU" dirty="0" err="1"/>
              <a:t>Неуведомление</a:t>
            </a:r>
            <a:r>
              <a:rPr lang="ru-RU" dirty="0"/>
              <a:t> </a:t>
            </a:r>
            <a:r>
              <a:rPr lang="ru-RU" dirty="0" err="1"/>
              <a:t>Роскомнадзора</a:t>
            </a:r>
            <a:r>
              <a:rPr lang="ru-RU" dirty="0"/>
              <a:t> об обработке ПДН или несовпадение данных, указанных в уведомлении об обработке</a:t>
            </a:r>
          </a:p>
        </p:txBody>
      </p:sp>
      <p:sp>
        <p:nvSpPr>
          <p:cNvPr id="9" name="Текст 4"/>
          <p:cNvSpPr>
            <a:spLocks noGrp="1"/>
          </p:cNvSpPr>
          <p:nvPr>
            <p:ph type="body" sz="quarter" idx="23" hasCustomPrompt="1"/>
          </p:nvPr>
        </p:nvSpPr>
        <p:spPr>
          <a:xfrm>
            <a:off x="7635743" y="3276602"/>
            <a:ext cx="2880221" cy="2552700"/>
          </a:xfrm>
          <a:prstGeom prst="rect">
            <a:avLst/>
          </a:prstGeom>
        </p:spPr>
        <p:txBody>
          <a:bodyPr lIns="0" tIns="0" rIns="0" bIns="0">
            <a:normAutofit/>
          </a:bodyPr>
          <a:lstStyle>
            <a:lvl1pPr marL="42332" indent="0">
              <a:lnSpc>
                <a:spcPct val="110000"/>
              </a:lnSpc>
              <a:spcBef>
                <a:spcPts val="880"/>
              </a:spcBef>
              <a:spcAft>
                <a:spcPts val="880"/>
              </a:spcAft>
              <a:buClr>
                <a:schemeClr val="tx2"/>
              </a:buClr>
              <a:buNone/>
              <a:defRPr sz="2133"/>
            </a:lvl1pPr>
            <a:lvl2pPr marL="519414" indent="0">
              <a:buNone/>
              <a:defRPr/>
            </a:lvl2pPr>
          </a:lstStyle>
          <a:p>
            <a:pPr lvl="0"/>
            <a:r>
              <a:rPr lang="ru-RU" dirty="0"/>
              <a:t>Несоблюдение требований о трансграничной передаче ПДН</a:t>
            </a:r>
          </a:p>
        </p:txBody>
      </p:sp>
    </p:spTree>
    <p:extLst>
      <p:ext uri="{BB962C8B-B14F-4D97-AF65-F5344CB8AC3E}">
        <p14:creationId xmlns:p14="http://schemas.microsoft.com/office/powerpoint/2010/main" val="35867284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 Icon, Text">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2" y="351686"/>
            <a:ext cx="9120037" cy="1391457"/>
          </a:xfrm>
          <a:prstGeom prst="rect">
            <a:avLst/>
          </a:prstGeom>
        </p:spPr>
        <p:txBody>
          <a:bodyPr vert="horz" lIns="0" tIns="0" rIns="0" bIns="0" rtlCol="0" anchor="t">
            <a:normAutofit/>
          </a:bodyPr>
          <a:lstStyle>
            <a:lvl1pPr>
              <a:lnSpc>
                <a:spcPts val="4800"/>
              </a:lnSpc>
              <a:defRPr/>
            </a:lvl1pPr>
          </a:lstStyle>
          <a:p>
            <a:r>
              <a:rPr lang="ru-RU" dirty="0"/>
              <a:t>Представления трёх блоков текста/ пунктов посредством иконок</a:t>
            </a:r>
          </a:p>
        </p:txBody>
      </p:sp>
      <p:sp>
        <p:nvSpPr>
          <p:cNvPr id="6" name="Текст 4"/>
          <p:cNvSpPr>
            <a:spLocks noGrp="1"/>
          </p:cNvSpPr>
          <p:nvPr>
            <p:ph type="body" sz="quarter" idx="21" hasCustomPrompt="1"/>
          </p:nvPr>
        </p:nvSpPr>
        <p:spPr>
          <a:xfrm>
            <a:off x="1007536" y="2982307"/>
            <a:ext cx="1936749" cy="770545"/>
          </a:xfrm>
          <a:prstGeom prst="rect">
            <a:avLst/>
          </a:prstGeom>
        </p:spPr>
        <p:txBody>
          <a:bodyPr lIns="0" tIns="0" rIns="0" bIns="0">
            <a:normAutofit/>
          </a:bodyPr>
          <a:lstStyle>
            <a:lvl1pPr marL="42332" indent="0">
              <a:spcBef>
                <a:spcPts val="0"/>
              </a:spcBef>
              <a:buClr>
                <a:schemeClr val="tx2"/>
              </a:buClr>
              <a:buNone/>
              <a:defRPr sz="1733"/>
            </a:lvl1pPr>
            <a:lvl2pPr marL="519414" indent="0">
              <a:buNone/>
              <a:defRPr/>
            </a:lvl2pPr>
          </a:lstStyle>
          <a:p>
            <a:pPr lvl="0"/>
            <a:r>
              <a:rPr lang="ru-RU" dirty="0"/>
              <a:t>Об аффилированных лицах</a:t>
            </a:r>
          </a:p>
        </p:txBody>
      </p:sp>
      <p:sp>
        <p:nvSpPr>
          <p:cNvPr id="10" name="Текст 4"/>
          <p:cNvSpPr>
            <a:spLocks noGrp="1"/>
          </p:cNvSpPr>
          <p:nvPr>
            <p:ph type="body" sz="quarter" idx="22" hasCustomPrompt="1"/>
          </p:nvPr>
        </p:nvSpPr>
        <p:spPr>
          <a:xfrm>
            <a:off x="3794596" y="2982307"/>
            <a:ext cx="1936749" cy="770545"/>
          </a:xfrm>
          <a:prstGeom prst="rect">
            <a:avLst/>
          </a:prstGeom>
        </p:spPr>
        <p:txBody>
          <a:bodyPr lIns="0" tIns="0" rIns="0" bIns="0">
            <a:normAutofit/>
          </a:bodyPr>
          <a:lstStyle>
            <a:lvl1pPr marL="42332" indent="0">
              <a:spcBef>
                <a:spcPts val="0"/>
              </a:spcBef>
              <a:buClr>
                <a:schemeClr val="tx2"/>
              </a:buClr>
              <a:buNone/>
              <a:defRPr sz="1733"/>
            </a:lvl1pPr>
            <a:lvl2pPr marL="519414" indent="0">
              <a:buNone/>
              <a:defRPr/>
            </a:lvl2pPr>
          </a:lstStyle>
          <a:p>
            <a:pPr lvl="0"/>
            <a:r>
              <a:rPr lang="ru-RU" dirty="0"/>
              <a:t>Об обработке биометрических ПДН</a:t>
            </a:r>
          </a:p>
        </p:txBody>
      </p:sp>
      <p:sp>
        <p:nvSpPr>
          <p:cNvPr id="11" name="Текст 4"/>
          <p:cNvSpPr>
            <a:spLocks noGrp="1"/>
          </p:cNvSpPr>
          <p:nvPr>
            <p:ph type="body" sz="quarter" idx="23" hasCustomPrompt="1"/>
          </p:nvPr>
        </p:nvSpPr>
        <p:spPr>
          <a:xfrm>
            <a:off x="6581656" y="2982307"/>
            <a:ext cx="1936749" cy="770545"/>
          </a:xfrm>
          <a:prstGeom prst="rect">
            <a:avLst/>
          </a:prstGeom>
        </p:spPr>
        <p:txBody>
          <a:bodyPr lIns="0" tIns="0" rIns="0" bIns="0">
            <a:normAutofit/>
          </a:bodyPr>
          <a:lstStyle>
            <a:lvl1pPr marL="42332" indent="0">
              <a:spcBef>
                <a:spcPts val="0"/>
              </a:spcBef>
              <a:buClr>
                <a:schemeClr val="tx2"/>
              </a:buClr>
              <a:buNone/>
              <a:defRPr sz="1733"/>
            </a:lvl1pPr>
            <a:lvl2pPr marL="519414" indent="0">
              <a:buNone/>
              <a:defRPr/>
            </a:lvl2pPr>
          </a:lstStyle>
          <a:p>
            <a:pPr lvl="0"/>
            <a:r>
              <a:rPr lang="ru-RU" dirty="0"/>
              <a:t>О сертифицированных СЗИ</a:t>
            </a:r>
          </a:p>
        </p:txBody>
      </p:sp>
      <p:sp>
        <p:nvSpPr>
          <p:cNvPr id="12" name="Текст 4"/>
          <p:cNvSpPr>
            <a:spLocks noGrp="1"/>
          </p:cNvSpPr>
          <p:nvPr>
            <p:ph type="body" sz="quarter" idx="24" hasCustomPrompt="1"/>
          </p:nvPr>
        </p:nvSpPr>
        <p:spPr>
          <a:xfrm>
            <a:off x="9368715" y="2982307"/>
            <a:ext cx="1936749" cy="770545"/>
          </a:xfrm>
          <a:prstGeom prst="rect">
            <a:avLst/>
          </a:prstGeom>
        </p:spPr>
        <p:txBody>
          <a:bodyPr lIns="0" tIns="0" rIns="0" bIns="0">
            <a:normAutofit/>
          </a:bodyPr>
          <a:lstStyle>
            <a:lvl1pPr marL="42332" indent="0">
              <a:spcBef>
                <a:spcPts val="0"/>
              </a:spcBef>
              <a:buClr>
                <a:schemeClr val="tx2"/>
              </a:buClr>
              <a:buNone/>
              <a:defRPr sz="1733"/>
            </a:lvl1pPr>
            <a:lvl2pPr marL="519414" indent="0">
              <a:buNone/>
              <a:defRPr/>
            </a:lvl2pPr>
          </a:lstStyle>
          <a:p>
            <a:pPr lvl="0"/>
            <a:r>
              <a:rPr lang="ru-RU" dirty="0"/>
              <a:t>О ПДН кандидатов</a:t>
            </a:r>
          </a:p>
        </p:txBody>
      </p:sp>
      <p:sp>
        <p:nvSpPr>
          <p:cNvPr id="13" name="Текст 4"/>
          <p:cNvSpPr>
            <a:spLocks noGrp="1"/>
          </p:cNvSpPr>
          <p:nvPr>
            <p:ph type="body" sz="quarter" idx="25" hasCustomPrompt="1"/>
          </p:nvPr>
        </p:nvSpPr>
        <p:spPr>
          <a:xfrm>
            <a:off x="1007536" y="4937114"/>
            <a:ext cx="1936749" cy="770545"/>
          </a:xfrm>
          <a:prstGeom prst="rect">
            <a:avLst/>
          </a:prstGeom>
        </p:spPr>
        <p:txBody>
          <a:bodyPr lIns="0" tIns="0" rIns="0" bIns="0">
            <a:noAutofit/>
          </a:bodyPr>
          <a:lstStyle>
            <a:lvl1pPr marL="42332" indent="0">
              <a:spcBef>
                <a:spcPts val="0"/>
              </a:spcBef>
              <a:buClr>
                <a:schemeClr val="tx2"/>
              </a:buClr>
              <a:buNone/>
              <a:defRPr sz="1733"/>
            </a:lvl1pPr>
            <a:lvl2pPr marL="519414" indent="0">
              <a:buNone/>
              <a:defRPr/>
            </a:lvl2pPr>
          </a:lstStyle>
          <a:p>
            <a:pPr lvl="0"/>
            <a:r>
              <a:rPr lang="ru-RU" dirty="0"/>
              <a:t>О данных, собираемых с помощью </a:t>
            </a:r>
            <a:r>
              <a:rPr lang="ru-RU" dirty="0" err="1"/>
              <a:t>cookies</a:t>
            </a:r>
            <a:endParaRPr lang="ru-RU" dirty="0"/>
          </a:p>
        </p:txBody>
      </p:sp>
      <p:sp>
        <p:nvSpPr>
          <p:cNvPr id="14" name="Текст 4"/>
          <p:cNvSpPr>
            <a:spLocks noGrp="1"/>
          </p:cNvSpPr>
          <p:nvPr>
            <p:ph type="body" sz="quarter" idx="26" hasCustomPrompt="1"/>
          </p:nvPr>
        </p:nvSpPr>
        <p:spPr>
          <a:xfrm>
            <a:off x="3794596" y="4937114"/>
            <a:ext cx="1936749" cy="770545"/>
          </a:xfrm>
          <a:prstGeom prst="rect">
            <a:avLst/>
          </a:prstGeom>
        </p:spPr>
        <p:txBody>
          <a:bodyPr lIns="0" tIns="0" rIns="0" bIns="0">
            <a:normAutofit/>
          </a:bodyPr>
          <a:lstStyle>
            <a:lvl1pPr marL="42332" indent="0">
              <a:spcBef>
                <a:spcPts val="0"/>
              </a:spcBef>
              <a:buClr>
                <a:schemeClr val="tx2"/>
              </a:buClr>
              <a:buNone/>
              <a:defRPr sz="1733"/>
            </a:lvl1pPr>
            <a:lvl2pPr marL="519414" indent="0">
              <a:buNone/>
              <a:defRPr/>
            </a:lvl2pPr>
          </a:lstStyle>
          <a:p>
            <a:pPr lvl="0"/>
            <a:r>
              <a:rPr lang="ru-RU" dirty="0"/>
              <a:t>О несовершенно-летних пользователях</a:t>
            </a:r>
          </a:p>
        </p:txBody>
      </p:sp>
      <p:sp>
        <p:nvSpPr>
          <p:cNvPr id="15" name="Текст 4"/>
          <p:cNvSpPr>
            <a:spLocks noGrp="1"/>
          </p:cNvSpPr>
          <p:nvPr>
            <p:ph type="body" sz="quarter" idx="27" hasCustomPrompt="1"/>
          </p:nvPr>
        </p:nvSpPr>
        <p:spPr>
          <a:xfrm>
            <a:off x="6581656" y="4937114"/>
            <a:ext cx="1936749" cy="770545"/>
          </a:xfrm>
          <a:prstGeom prst="rect">
            <a:avLst/>
          </a:prstGeom>
        </p:spPr>
        <p:txBody>
          <a:bodyPr lIns="0" tIns="0" rIns="0" bIns="0">
            <a:normAutofit/>
          </a:bodyPr>
          <a:lstStyle>
            <a:lvl1pPr marL="42332" indent="0">
              <a:spcBef>
                <a:spcPts val="0"/>
              </a:spcBef>
              <a:buClr>
                <a:schemeClr val="tx2"/>
              </a:buClr>
              <a:buNone/>
              <a:defRPr sz="1733"/>
            </a:lvl1pPr>
            <a:lvl2pPr marL="519414" indent="0">
              <a:buNone/>
              <a:defRPr/>
            </a:lvl2pPr>
          </a:lstStyle>
          <a:p>
            <a:pPr lvl="0"/>
            <a:r>
              <a:rPr lang="ru-RU" dirty="0"/>
              <a:t>Об уничтожении данных</a:t>
            </a:r>
          </a:p>
        </p:txBody>
      </p:sp>
      <p:sp>
        <p:nvSpPr>
          <p:cNvPr id="16" name="Текст 4"/>
          <p:cNvSpPr>
            <a:spLocks noGrp="1"/>
          </p:cNvSpPr>
          <p:nvPr>
            <p:ph type="body" sz="quarter" idx="28" hasCustomPrompt="1"/>
          </p:nvPr>
        </p:nvSpPr>
        <p:spPr>
          <a:xfrm>
            <a:off x="9368715" y="4937114"/>
            <a:ext cx="1936749" cy="770545"/>
          </a:xfrm>
          <a:prstGeom prst="rect">
            <a:avLst/>
          </a:prstGeom>
        </p:spPr>
        <p:txBody>
          <a:bodyPr lIns="0" tIns="0" rIns="0" bIns="0">
            <a:normAutofit/>
          </a:bodyPr>
          <a:lstStyle>
            <a:lvl1pPr marL="42332" indent="0">
              <a:spcBef>
                <a:spcPts val="0"/>
              </a:spcBef>
              <a:buClr>
                <a:schemeClr val="tx2"/>
              </a:buClr>
              <a:buNone/>
              <a:defRPr sz="1733"/>
            </a:lvl1pPr>
            <a:lvl2pPr marL="519414" indent="0">
              <a:buNone/>
              <a:defRPr/>
            </a:lvl2pPr>
          </a:lstStyle>
          <a:p>
            <a:pPr lvl="0"/>
            <a:r>
              <a:rPr lang="ru-RU" dirty="0"/>
              <a:t>О ПДН членов семьи субъекта</a:t>
            </a:r>
          </a:p>
        </p:txBody>
      </p:sp>
    </p:spTree>
    <p:extLst>
      <p:ext uri="{BB962C8B-B14F-4D97-AF65-F5344CB8AC3E}">
        <p14:creationId xmlns:p14="http://schemas.microsoft.com/office/powerpoint/2010/main" val="12400534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eader 2 lines, Subtitle">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2" y="351686"/>
            <a:ext cx="9522005" cy="1391457"/>
          </a:xfrm>
          <a:prstGeom prst="rect">
            <a:avLst/>
          </a:prstGeom>
        </p:spPr>
        <p:txBody>
          <a:bodyPr vert="horz" lIns="0" tIns="0" rIns="0" bIns="0" rtlCol="0" anchor="t">
            <a:normAutofit/>
          </a:bodyPr>
          <a:lstStyle>
            <a:lvl1pPr>
              <a:lnSpc>
                <a:spcPts val="4800"/>
              </a:lnSpc>
              <a:defRPr/>
            </a:lvl1pPr>
          </a:lstStyle>
          <a:p>
            <a:r>
              <a:rPr lang="ru-RU" dirty="0"/>
              <a:t>Пример представления трех блоков текста простейшей таблицей</a:t>
            </a:r>
          </a:p>
        </p:txBody>
      </p:sp>
      <p:sp>
        <p:nvSpPr>
          <p:cNvPr id="20" name="Текст 3"/>
          <p:cNvSpPr>
            <a:spLocks noGrp="1"/>
          </p:cNvSpPr>
          <p:nvPr>
            <p:ph type="body" sz="quarter" idx="11" hasCustomPrompt="1"/>
          </p:nvPr>
        </p:nvSpPr>
        <p:spPr>
          <a:xfrm>
            <a:off x="1008412" y="1880328"/>
            <a:ext cx="9522005" cy="299841"/>
          </a:xfrm>
          <a:prstGeom prst="rect">
            <a:avLst/>
          </a:prstGeom>
        </p:spPr>
        <p:txBody>
          <a:bodyPr lIns="0" tIns="0" rIns="0" bIns="0">
            <a:normAutofit/>
          </a:bodyPr>
          <a:lstStyle>
            <a:lvl1pPr marL="0" indent="0">
              <a:spcBef>
                <a:spcPts val="0"/>
              </a:spcBef>
              <a:buNone/>
              <a:defRPr sz="1600">
                <a:solidFill>
                  <a:schemeClr val="tx2"/>
                </a:solidFill>
                <a:latin typeface="+mn-lt"/>
              </a:defRPr>
            </a:lvl1pPr>
          </a:lstStyle>
          <a:p>
            <a:pPr lvl="0"/>
            <a:r>
              <a:rPr lang="ru-RU" dirty="0"/>
              <a:t>Без буллитов</a:t>
            </a:r>
          </a:p>
        </p:txBody>
      </p:sp>
    </p:spTree>
    <p:extLst>
      <p:ext uri="{BB962C8B-B14F-4D97-AF65-F5344CB8AC3E}">
        <p14:creationId xmlns:p14="http://schemas.microsoft.com/office/powerpoint/2010/main" val="15824709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eader for table">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2" y="351685"/>
            <a:ext cx="9522005" cy="773060"/>
          </a:xfrm>
          <a:prstGeom prst="rect">
            <a:avLst/>
          </a:prstGeom>
        </p:spPr>
        <p:txBody>
          <a:bodyPr vert="horz" lIns="0" tIns="0" rIns="0" bIns="0" rtlCol="0" anchor="t">
            <a:normAutofit/>
          </a:bodyPr>
          <a:lstStyle>
            <a:lvl1pPr>
              <a:lnSpc>
                <a:spcPts val="4800"/>
              </a:lnSpc>
              <a:defRPr/>
            </a:lvl1pPr>
          </a:lstStyle>
          <a:p>
            <a:r>
              <a:rPr lang="ru-RU" dirty="0"/>
              <a:t>Заголовок</a:t>
            </a:r>
          </a:p>
        </p:txBody>
      </p:sp>
    </p:spTree>
    <p:extLst>
      <p:ext uri="{BB962C8B-B14F-4D97-AF65-F5344CB8AC3E}">
        <p14:creationId xmlns:p14="http://schemas.microsoft.com/office/powerpoint/2010/main" val="10168750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eader 2 lines">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2" y="351686"/>
            <a:ext cx="9522005" cy="1391457"/>
          </a:xfrm>
          <a:prstGeom prst="rect">
            <a:avLst/>
          </a:prstGeom>
        </p:spPr>
        <p:txBody>
          <a:bodyPr vert="horz" lIns="0" tIns="0" rIns="0" bIns="0" rtlCol="0" anchor="t">
            <a:normAutofit/>
          </a:bodyPr>
          <a:lstStyle>
            <a:lvl1pPr>
              <a:lnSpc>
                <a:spcPts val="4800"/>
              </a:lnSpc>
              <a:defRPr/>
            </a:lvl1pPr>
          </a:lstStyle>
          <a:p>
            <a:r>
              <a:rPr lang="ru-RU" dirty="0"/>
              <a:t>Представление пунктов и подпунктов простой таблицей</a:t>
            </a:r>
          </a:p>
        </p:txBody>
      </p:sp>
    </p:spTree>
    <p:extLst>
      <p:ext uri="{BB962C8B-B14F-4D97-AF65-F5344CB8AC3E}">
        <p14:creationId xmlns:p14="http://schemas.microsoft.com/office/powerpoint/2010/main" val="25393770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eader, Subtitle">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2" y="351687"/>
            <a:ext cx="9522005" cy="677049"/>
          </a:xfrm>
          <a:prstGeom prst="rect">
            <a:avLst/>
          </a:prstGeom>
        </p:spPr>
        <p:txBody>
          <a:bodyPr vert="horz" lIns="0" tIns="0" rIns="0" bIns="0" rtlCol="0" anchor="t">
            <a:normAutofit/>
          </a:bodyPr>
          <a:lstStyle>
            <a:lvl1pPr>
              <a:lnSpc>
                <a:spcPts val="4800"/>
              </a:lnSpc>
              <a:defRPr/>
            </a:lvl1pPr>
          </a:lstStyle>
          <a:p>
            <a:r>
              <a:rPr lang="ru-RU" dirty="0"/>
              <a:t>Сложная схема</a:t>
            </a:r>
          </a:p>
        </p:txBody>
      </p:sp>
      <p:sp>
        <p:nvSpPr>
          <p:cNvPr id="20" name="Текст 3"/>
          <p:cNvSpPr>
            <a:spLocks noGrp="1"/>
          </p:cNvSpPr>
          <p:nvPr>
            <p:ph type="body" sz="quarter" idx="11" hasCustomPrompt="1"/>
          </p:nvPr>
        </p:nvSpPr>
        <p:spPr>
          <a:xfrm>
            <a:off x="1008412" y="1045262"/>
            <a:ext cx="9522005" cy="299841"/>
          </a:xfrm>
          <a:prstGeom prst="rect">
            <a:avLst/>
          </a:prstGeom>
        </p:spPr>
        <p:txBody>
          <a:bodyPr lIns="0" tIns="0" rIns="0" bIns="0">
            <a:normAutofit/>
          </a:bodyPr>
          <a:lstStyle>
            <a:lvl1pPr marL="0" indent="0">
              <a:spcBef>
                <a:spcPts val="0"/>
              </a:spcBef>
              <a:buNone/>
              <a:defRPr sz="1600">
                <a:solidFill>
                  <a:schemeClr val="tx2"/>
                </a:solidFill>
                <a:latin typeface="+mn-lt"/>
              </a:defRPr>
            </a:lvl1pPr>
          </a:lstStyle>
          <a:p>
            <a:pPr lvl="0"/>
            <a:r>
              <a:rPr lang="ru-RU" dirty="0"/>
              <a:t>Большое количество стрелок, поэтому они серого цвета</a:t>
            </a:r>
          </a:p>
        </p:txBody>
      </p:sp>
    </p:spTree>
    <p:extLst>
      <p:ext uri="{BB962C8B-B14F-4D97-AF65-F5344CB8AC3E}">
        <p14:creationId xmlns:p14="http://schemas.microsoft.com/office/powerpoint/2010/main" val="26263664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eader, Subtitle, Text">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2" y="351687"/>
            <a:ext cx="9522005" cy="677049"/>
          </a:xfrm>
          <a:prstGeom prst="rect">
            <a:avLst/>
          </a:prstGeom>
        </p:spPr>
        <p:txBody>
          <a:bodyPr vert="horz" lIns="0" tIns="0" rIns="0" bIns="0" rtlCol="0" anchor="t">
            <a:normAutofit/>
          </a:bodyPr>
          <a:lstStyle>
            <a:lvl1pPr>
              <a:lnSpc>
                <a:spcPts val="4800"/>
              </a:lnSpc>
              <a:defRPr/>
            </a:lvl1pPr>
          </a:lstStyle>
          <a:p>
            <a:r>
              <a:rPr lang="ru-RU" dirty="0"/>
              <a:t>Схема с текстом и стрелками</a:t>
            </a:r>
          </a:p>
        </p:txBody>
      </p:sp>
      <p:sp>
        <p:nvSpPr>
          <p:cNvPr id="20" name="Текст 3"/>
          <p:cNvSpPr>
            <a:spLocks noGrp="1"/>
          </p:cNvSpPr>
          <p:nvPr>
            <p:ph type="body" sz="quarter" idx="11" hasCustomPrompt="1"/>
          </p:nvPr>
        </p:nvSpPr>
        <p:spPr>
          <a:xfrm>
            <a:off x="1008412" y="1045262"/>
            <a:ext cx="9522005" cy="299841"/>
          </a:xfrm>
          <a:prstGeom prst="rect">
            <a:avLst/>
          </a:prstGeom>
        </p:spPr>
        <p:txBody>
          <a:bodyPr lIns="0" tIns="0" rIns="0" bIns="0">
            <a:normAutofit/>
          </a:bodyPr>
          <a:lstStyle>
            <a:lvl1pPr marL="0" indent="0">
              <a:spcBef>
                <a:spcPts val="0"/>
              </a:spcBef>
              <a:buNone/>
              <a:defRPr sz="1600">
                <a:solidFill>
                  <a:schemeClr val="tx2"/>
                </a:solidFill>
                <a:latin typeface="+mn-lt"/>
              </a:defRPr>
            </a:lvl1pPr>
          </a:lstStyle>
          <a:p>
            <a:pPr lvl="0"/>
            <a:r>
              <a:rPr lang="ru-RU" dirty="0"/>
              <a:t>Количество стрелок заметно меньше чем количество текста</a:t>
            </a:r>
          </a:p>
        </p:txBody>
      </p:sp>
      <p:sp>
        <p:nvSpPr>
          <p:cNvPr id="5" name="Текст 4"/>
          <p:cNvSpPr>
            <a:spLocks noGrp="1"/>
          </p:cNvSpPr>
          <p:nvPr>
            <p:ph type="body" sz="quarter" idx="21"/>
          </p:nvPr>
        </p:nvSpPr>
        <p:spPr>
          <a:xfrm>
            <a:off x="1007536" y="1833928"/>
            <a:ext cx="9522883" cy="689141"/>
          </a:xfrm>
          <a:prstGeom prst="rect">
            <a:avLst/>
          </a:prstGeom>
        </p:spPr>
        <p:txBody>
          <a:bodyPr lIns="0" tIns="0" rIns="0" bIns="0">
            <a:normAutofit/>
          </a:bodyPr>
          <a:lstStyle>
            <a:lvl1pPr marL="42332" indent="0">
              <a:lnSpc>
                <a:spcPct val="110000"/>
              </a:lnSpc>
              <a:spcBef>
                <a:spcPts val="880"/>
              </a:spcBef>
              <a:spcAft>
                <a:spcPts val="880"/>
              </a:spcAft>
              <a:buClr>
                <a:schemeClr val="tx2"/>
              </a:buClr>
              <a:buNone/>
              <a:defRPr sz="2133"/>
            </a:lvl1pPr>
            <a:lvl2pPr marL="519414" indent="0">
              <a:buNone/>
              <a:defRPr/>
            </a:lvl2pPr>
          </a:lstStyle>
          <a:p>
            <a:pPr lvl="0"/>
            <a:r>
              <a:rPr lang="ru-RU" dirty="0"/>
              <a:t>Образец текста</a:t>
            </a:r>
          </a:p>
        </p:txBody>
      </p:sp>
    </p:spTree>
    <p:extLst>
      <p:ext uri="{BB962C8B-B14F-4D97-AF65-F5344CB8AC3E}">
        <p14:creationId xmlns:p14="http://schemas.microsoft.com/office/powerpoint/2010/main" val="36461397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hart, Header, Text">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4" y="309353"/>
            <a:ext cx="8978020" cy="719383"/>
          </a:xfrm>
          <a:prstGeom prst="rect">
            <a:avLst/>
          </a:prstGeom>
        </p:spPr>
        <p:txBody>
          <a:bodyPr vert="horz" lIns="0" tIns="0" rIns="0" bIns="0" rtlCol="0" anchor="t">
            <a:normAutofit/>
          </a:bodyPr>
          <a:lstStyle>
            <a:lvl1pPr>
              <a:defRPr/>
            </a:lvl1pPr>
          </a:lstStyle>
          <a:p>
            <a:r>
              <a:rPr lang="ru-RU" dirty="0"/>
              <a:t>Заголовок</a:t>
            </a:r>
          </a:p>
        </p:txBody>
      </p:sp>
      <p:sp>
        <p:nvSpPr>
          <p:cNvPr id="6" name="Текст 4"/>
          <p:cNvSpPr>
            <a:spLocks noGrp="1"/>
          </p:cNvSpPr>
          <p:nvPr>
            <p:ph type="body" sz="quarter" idx="21"/>
          </p:nvPr>
        </p:nvSpPr>
        <p:spPr>
          <a:xfrm>
            <a:off x="781053" y="1466852"/>
            <a:ext cx="5473699" cy="4362451"/>
          </a:xfrm>
          <a:prstGeom prst="rect">
            <a:avLst/>
          </a:prstGeom>
        </p:spPr>
        <p:txBody>
          <a:bodyPr lIns="0" tIns="0" rIns="0" bIns="0">
            <a:normAutofit/>
          </a:bodyPr>
          <a:lstStyle>
            <a:lvl1pPr marL="237061" indent="-194728">
              <a:lnSpc>
                <a:spcPct val="110000"/>
              </a:lnSpc>
              <a:spcBef>
                <a:spcPts val="880"/>
              </a:spcBef>
              <a:spcAft>
                <a:spcPts val="880"/>
              </a:spcAft>
              <a:buClr>
                <a:schemeClr val="tx2"/>
              </a:buClr>
              <a:defRPr sz="2133"/>
            </a:lvl1pPr>
            <a:lvl2pPr marL="519414" indent="0">
              <a:buNone/>
              <a:defRPr/>
            </a:lvl2pPr>
          </a:lstStyle>
          <a:p>
            <a:pPr lvl="0"/>
            <a:r>
              <a:rPr lang="ru-RU" dirty="0"/>
              <a:t>Образец текста</a:t>
            </a:r>
          </a:p>
        </p:txBody>
      </p:sp>
    </p:spTree>
    <p:extLst>
      <p:ext uri="{BB962C8B-B14F-4D97-AF65-F5344CB8AC3E}">
        <p14:creationId xmlns:p14="http://schemas.microsoft.com/office/powerpoint/2010/main" val="926217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lect Icons">
    <p:spTree>
      <p:nvGrpSpPr>
        <p:cNvPr id="1" name=""/>
        <p:cNvGrpSpPr/>
        <p:nvPr/>
      </p:nvGrpSpPr>
      <p:grpSpPr>
        <a:xfrm>
          <a:off x="0" y="0"/>
          <a:ext cx="0" cy="0"/>
          <a:chOff x="0" y="0"/>
          <a:chExt cx="0" cy="0"/>
        </a:xfrm>
      </p:grpSpPr>
      <p:sp>
        <p:nvSpPr>
          <p:cNvPr id="20" name="Прямоугольник 19"/>
          <p:cNvSpPr/>
          <p:nvPr userDrawn="1"/>
        </p:nvSpPr>
        <p:spPr>
          <a:xfrm>
            <a:off x="2" y="2"/>
            <a:ext cx="12191999" cy="16617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5415" tIns="47707" rIns="95415" bIns="47707" rtlCol="0" anchor="ctr"/>
          <a:lstStyle/>
          <a:p>
            <a:pPr algn="ctr"/>
            <a:endParaRPr lang="ru-RU" sz="2400"/>
          </a:p>
        </p:txBody>
      </p:sp>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2" y="351686"/>
            <a:ext cx="9120037" cy="1391457"/>
          </a:xfrm>
          <a:prstGeom prst="rect">
            <a:avLst/>
          </a:prstGeom>
        </p:spPr>
        <p:txBody>
          <a:bodyPr vert="horz" lIns="0" tIns="0" rIns="0" bIns="0" rtlCol="0" anchor="t">
            <a:normAutofit/>
          </a:bodyPr>
          <a:lstStyle>
            <a:lvl1pPr>
              <a:lnSpc>
                <a:spcPts val="4800"/>
              </a:lnSpc>
              <a:defRPr/>
            </a:lvl1pPr>
          </a:lstStyle>
          <a:p>
            <a:r>
              <a:rPr lang="ru-RU" dirty="0"/>
              <a:t>Где и как подбирать пиктограммы для презентаций?</a:t>
            </a:r>
          </a:p>
        </p:txBody>
      </p:sp>
      <p:sp>
        <p:nvSpPr>
          <p:cNvPr id="21" name="Текст 4"/>
          <p:cNvSpPr>
            <a:spLocks noGrp="1"/>
          </p:cNvSpPr>
          <p:nvPr>
            <p:ph type="body" sz="quarter" idx="21"/>
          </p:nvPr>
        </p:nvSpPr>
        <p:spPr>
          <a:xfrm>
            <a:off x="1012667" y="2180168"/>
            <a:ext cx="4891312" cy="3649135"/>
          </a:xfrm>
          <a:prstGeom prst="rect">
            <a:avLst/>
          </a:prstGeom>
        </p:spPr>
        <p:txBody>
          <a:bodyPr lIns="0" tIns="0" rIns="0" bIns="0">
            <a:normAutofit/>
          </a:bodyPr>
          <a:lstStyle>
            <a:lvl1pPr marL="42332" indent="0">
              <a:spcBef>
                <a:spcPts val="0"/>
              </a:spcBef>
              <a:buClr>
                <a:schemeClr val="tx2"/>
              </a:buClr>
              <a:buNone/>
              <a:defRPr sz="1867"/>
            </a:lvl1pPr>
            <a:lvl2pPr marL="519414" indent="0">
              <a:buNone/>
              <a:defRPr/>
            </a:lvl2pPr>
          </a:lstStyle>
          <a:p>
            <a:pPr lvl="0"/>
            <a:r>
              <a:rPr lang="ru-RU" dirty="0"/>
              <a:t>Образец текста</a:t>
            </a:r>
          </a:p>
        </p:txBody>
      </p:sp>
      <p:sp>
        <p:nvSpPr>
          <p:cNvPr id="22" name="Текст 4"/>
          <p:cNvSpPr>
            <a:spLocks noGrp="1"/>
          </p:cNvSpPr>
          <p:nvPr>
            <p:ph type="body" sz="quarter" idx="22"/>
          </p:nvPr>
        </p:nvSpPr>
        <p:spPr>
          <a:xfrm>
            <a:off x="6739467" y="2180169"/>
            <a:ext cx="4891200" cy="3649135"/>
          </a:xfrm>
          <a:prstGeom prst="rect">
            <a:avLst/>
          </a:prstGeom>
        </p:spPr>
        <p:txBody>
          <a:bodyPr lIns="0" tIns="0" rIns="0" bIns="0">
            <a:normAutofit/>
          </a:bodyPr>
          <a:lstStyle>
            <a:lvl1pPr marL="42332" indent="0">
              <a:spcBef>
                <a:spcPts val="0"/>
              </a:spcBef>
              <a:buClr>
                <a:schemeClr val="tx2"/>
              </a:buClr>
              <a:buNone/>
              <a:defRPr sz="1867"/>
            </a:lvl1pPr>
            <a:lvl2pPr marL="519414" indent="0">
              <a:buNone/>
              <a:defRPr/>
            </a:lvl2pPr>
          </a:lstStyle>
          <a:p>
            <a:pPr lvl="0"/>
            <a:r>
              <a:rPr lang="ru-RU" dirty="0"/>
              <a:t>Образец текста</a:t>
            </a:r>
          </a:p>
        </p:txBody>
      </p:sp>
    </p:spTree>
    <p:extLst>
      <p:ext uri="{BB962C8B-B14F-4D97-AF65-F5344CB8AC3E}">
        <p14:creationId xmlns:p14="http://schemas.microsoft.com/office/powerpoint/2010/main" val="1801027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subtitle 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Заголовок 1"/>
          <p:cNvSpPr>
            <a:spLocks noGrp="1"/>
          </p:cNvSpPr>
          <p:nvPr>
            <p:ph type="ctrTitle" hasCustomPrompt="1"/>
          </p:nvPr>
        </p:nvSpPr>
        <p:spPr>
          <a:xfrm>
            <a:off x="1079502" y="766234"/>
            <a:ext cx="5016500" cy="2006796"/>
          </a:xfrm>
        </p:spPr>
        <p:txBody>
          <a:bodyPr lIns="0" tIns="0" rIns="0" bIns="0" anchor="t" anchorCtr="0">
            <a:normAutofit/>
          </a:bodyPr>
          <a:lstStyle>
            <a:lvl1pPr algn="l">
              <a:lnSpc>
                <a:spcPts val="4791"/>
              </a:lnSpc>
              <a:defRPr sz="4800" spc="-120" baseline="0">
                <a:latin typeface="+mj-lt"/>
              </a:defRPr>
            </a:lvl1pPr>
          </a:lstStyle>
          <a:p>
            <a:r>
              <a:rPr lang="ru-RU" dirty="0"/>
              <a:t>Заголовок</a:t>
            </a:r>
            <a:br>
              <a:rPr lang="en-US" dirty="0"/>
            </a:br>
            <a:endParaRPr lang="ru-RU" dirty="0"/>
          </a:p>
        </p:txBody>
      </p:sp>
      <p:sp>
        <p:nvSpPr>
          <p:cNvPr id="7" name="Подзаголовок 2"/>
          <p:cNvSpPr>
            <a:spLocks noGrp="1"/>
          </p:cNvSpPr>
          <p:nvPr>
            <p:ph type="subTitle" idx="1" hasCustomPrompt="1"/>
          </p:nvPr>
        </p:nvSpPr>
        <p:spPr>
          <a:xfrm>
            <a:off x="1077784" y="3017591"/>
            <a:ext cx="5018216" cy="1083487"/>
          </a:xfrm>
        </p:spPr>
        <p:txBody>
          <a:bodyPr lIns="0" tIns="0" rIns="0" bIns="0">
            <a:normAutofit/>
          </a:bodyPr>
          <a:lstStyle>
            <a:lvl1pPr marL="0" indent="0" algn="l">
              <a:buNone/>
              <a:defRPr sz="2667" spc="-80" baseline="0">
                <a:solidFill>
                  <a:schemeClr val="tx2"/>
                </a:solidFill>
              </a:defRPr>
            </a:lvl1pPr>
            <a:lvl2pPr marL="663701" indent="0" algn="ctr">
              <a:buNone/>
              <a:defRPr>
                <a:solidFill>
                  <a:schemeClr val="tx1">
                    <a:tint val="75000"/>
                  </a:schemeClr>
                </a:solidFill>
              </a:defRPr>
            </a:lvl2pPr>
            <a:lvl3pPr marL="1327403" indent="0" algn="ctr">
              <a:buNone/>
              <a:defRPr>
                <a:solidFill>
                  <a:schemeClr val="tx1">
                    <a:tint val="75000"/>
                  </a:schemeClr>
                </a:solidFill>
              </a:defRPr>
            </a:lvl3pPr>
            <a:lvl4pPr marL="1991105" indent="0" algn="ctr">
              <a:buNone/>
              <a:defRPr>
                <a:solidFill>
                  <a:schemeClr val="tx1">
                    <a:tint val="75000"/>
                  </a:schemeClr>
                </a:solidFill>
              </a:defRPr>
            </a:lvl4pPr>
            <a:lvl5pPr marL="2654806" indent="0" algn="ctr">
              <a:buNone/>
              <a:defRPr>
                <a:solidFill>
                  <a:schemeClr val="tx1">
                    <a:tint val="75000"/>
                  </a:schemeClr>
                </a:solidFill>
              </a:defRPr>
            </a:lvl5pPr>
            <a:lvl6pPr marL="3318506" indent="0" algn="ctr">
              <a:buNone/>
              <a:defRPr>
                <a:solidFill>
                  <a:schemeClr val="tx1">
                    <a:tint val="75000"/>
                  </a:schemeClr>
                </a:solidFill>
              </a:defRPr>
            </a:lvl6pPr>
            <a:lvl7pPr marL="3982208" indent="0" algn="ctr">
              <a:buNone/>
              <a:defRPr>
                <a:solidFill>
                  <a:schemeClr val="tx1">
                    <a:tint val="75000"/>
                  </a:schemeClr>
                </a:solidFill>
              </a:defRPr>
            </a:lvl7pPr>
            <a:lvl8pPr marL="4645909" indent="0" algn="ctr">
              <a:buNone/>
              <a:defRPr>
                <a:solidFill>
                  <a:schemeClr val="tx1">
                    <a:tint val="75000"/>
                  </a:schemeClr>
                </a:solidFill>
              </a:defRPr>
            </a:lvl8pPr>
            <a:lvl9pPr marL="5309611" indent="0" algn="ctr">
              <a:buNone/>
              <a:defRPr>
                <a:solidFill>
                  <a:schemeClr val="tx1">
                    <a:tint val="75000"/>
                  </a:schemeClr>
                </a:solidFill>
              </a:defRPr>
            </a:lvl9pPr>
          </a:lstStyle>
          <a:p>
            <a:r>
              <a:rPr lang="ru-RU" dirty="0"/>
              <a:t>Подзаголовок</a:t>
            </a:r>
          </a:p>
        </p:txBody>
      </p:sp>
    </p:spTree>
    <p:extLst>
      <p:ext uri="{BB962C8B-B14F-4D97-AF65-F5344CB8AC3E}">
        <p14:creationId xmlns:p14="http://schemas.microsoft.com/office/powerpoint/2010/main" val="29922730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Joint Header, Text">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a:t>
            </a:fld>
            <a:endParaRPr lang="ru-RU" dirty="0"/>
          </a:p>
        </p:txBody>
      </p:sp>
      <p:sp>
        <p:nvSpPr>
          <p:cNvPr id="8" name="Заголовок 1"/>
          <p:cNvSpPr>
            <a:spLocks noGrp="1"/>
          </p:cNvSpPr>
          <p:nvPr>
            <p:ph type="title" hasCustomPrompt="1"/>
          </p:nvPr>
        </p:nvSpPr>
        <p:spPr>
          <a:xfrm>
            <a:off x="1008414" y="309353"/>
            <a:ext cx="8978020" cy="719383"/>
          </a:xfrm>
          <a:prstGeom prst="rect">
            <a:avLst/>
          </a:prstGeom>
        </p:spPr>
        <p:txBody>
          <a:bodyPr vert="horz" lIns="0" tIns="0" rIns="0" bIns="0" rtlCol="0" anchor="t">
            <a:normAutofit/>
          </a:bodyPr>
          <a:lstStyle>
            <a:lvl1pPr>
              <a:defRPr/>
            </a:lvl1pPr>
          </a:lstStyle>
          <a:p>
            <a:r>
              <a:rPr lang="ru-RU" dirty="0"/>
              <a:t>Заголовок</a:t>
            </a:r>
          </a:p>
        </p:txBody>
      </p:sp>
      <p:sp>
        <p:nvSpPr>
          <p:cNvPr id="12" name="Текст 4"/>
          <p:cNvSpPr>
            <a:spLocks noGrp="1"/>
          </p:cNvSpPr>
          <p:nvPr>
            <p:ph type="body" sz="quarter" idx="21"/>
          </p:nvPr>
        </p:nvSpPr>
        <p:spPr>
          <a:xfrm>
            <a:off x="781052" y="1466852"/>
            <a:ext cx="9205381" cy="4362451"/>
          </a:xfrm>
          <a:prstGeom prst="rect">
            <a:avLst/>
          </a:prstGeom>
        </p:spPr>
        <p:txBody>
          <a:bodyPr lIns="0" tIns="0" rIns="0" bIns="0">
            <a:normAutofit/>
          </a:bodyPr>
          <a:lstStyle>
            <a:lvl1pPr marL="237061" indent="-194728">
              <a:lnSpc>
                <a:spcPct val="110000"/>
              </a:lnSpc>
              <a:spcBef>
                <a:spcPts val="880"/>
              </a:spcBef>
              <a:spcAft>
                <a:spcPts val="880"/>
              </a:spcAft>
              <a:buClr>
                <a:schemeClr val="tx2"/>
              </a:buClr>
              <a:defRPr sz="2133"/>
            </a:lvl1pPr>
            <a:lvl2pPr marL="519414" indent="0">
              <a:buNone/>
              <a:defRPr/>
            </a:lvl2pPr>
          </a:lstStyle>
          <a:p>
            <a:pPr lvl="0"/>
            <a:r>
              <a:rPr lang="ru-RU" dirty="0"/>
              <a:t>Образец текста</a:t>
            </a:r>
          </a:p>
        </p:txBody>
      </p:sp>
      <p:sp>
        <p:nvSpPr>
          <p:cNvPr id="6" name="Рисунок 8"/>
          <p:cNvSpPr>
            <a:spLocks noGrp="1"/>
          </p:cNvSpPr>
          <p:nvPr>
            <p:ph type="pic" sz="quarter" idx="28" hasCustomPrompt="1"/>
          </p:nvPr>
        </p:nvSpPr>
        <p:spPr>
          <a:xfrm>
            <a:off x="7490951" y="6252338"/>
            <a:ext cx="2495484" cy="361949"/>
          </a:xfrm>
          <a:prstGeom prst="rect">
            <a:avLst/>
          </a:prstGeom>
        </p:spPr>
        <p:txBody>
          <a:bodyPr lIns="0" tIns="0">
            <a:normAutofit/>
          </a:bodyPr>
          <a:lstStyle>
            <a:lvl1pPr marL="0" indent="0" algn="l">
              <a:buNone/>
              <a:defRPr sz="1200"/>
            </a:lvl1pPr>
          </a:lstStyle>
          <a:p>
            <a:r>
              <a:rPr lang="ru-RU" dirty="0"/>
              <a:t>Логотип партнера</a:t>
            </a:r>
          </a:p>
        </p:txBody>
      </p:sp>
      <p:sp>
        <p:nvSpPr>
          <p:cNvPr id="7" name="Рисунок 8"/>
          <p:cNvSpPr>
            <a:spLocks noGrp="1"/>
          </p:cNvSpPr>
          <p:nvPr>
            <p:ph type="pic" sz="quarter" idx="29" hasCustomPrompt="1"/>
          </p:nvPr>
        </p:nvSpPr>
        <p:spPr>
          <a:xfrm>
            <a:off x="6079301" y="6252338"/>
            <a:ext cx="1247345" cy="361949"/>
          </a:xfrm>
          <a:prstGeom prst="rect">
            <a:avLst/>
          </a:prstGeom>
        </p:spPr>
        <p:txBody>
          <a:bodyPr lIns="0" tIns="0">
            <a:noAutofit/>
          </a:bodyPr>
          <a:lstStyle>
            <a:lvl1pPr marL="0" indent="0" algn="l">
              <a:buNone/>
              <a:defRPr sz="1200"/>
            </a:lvl1pPr>
          </a:lstStyle>
          <a:p>
            <a:r>
              <a:rPr lang="ru-RU" dirty="0"/>
              <a:t>Логотип партнера</a:t>
            </a:r>
          </a:p>
        </p:txBody>
      </p:sp>
      <p:sp>
        <p:nvSpPr>
          <p:cNvPr id="9" name="Рисунок 8"/>
          <p:cNvSpPr>
            <a:spLocks noGrp="1"/>
          </p:cNvSpPr>
          <p:nvPr>
            <p:ph type="pic" sz="quarter" idx="30" hasCustomPrompt="1"/>
          </p:nvPr>
        </p:nvSpPr>
        <p:spPr>
          <a:xfrm>
            <a:off x="4655842" y="6252338"/>
            <a:ext cx="1247345" cy="361949"/>
          </a:xfrm>
          <a:prstGeom prst="rect">
            <a:avLst/>
          </a:prstGeom>
        </p:spPr>
        <p:txBody>
          <a:bodyPr lIns="0" tIns="0">
            <a:noAutofit/>
          </a:bodyPr>
          <a:lstStyle>
            <a:lvl1pPr marL="0" indent="0" algn="l">
              <a:buNone/>
              <a:defRPr sz="1200"/>
            </a:lvl1pPr>
          </a:lstStyle>
          <a:p>
            <a:r>
              <a:rPr lang="ru-RU" dirty="0"/>
              <a:t>Логотип партнера</a:t>
            </a:r>
          </a:p>
        </p:txBody>
      </p:sp>
    </p:spTree>
    <p:extLst>
      <p:ext uri="{BB962C8B-B14F-4D97-AF65-F5344CB8AC3E}">
        <p14:creationId xmlns:p14="http://schemas.microsoft.com/office/powerpoint/2010/main" val="14974297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Сетка">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8592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Заголовок  шмуц-титула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Заголовок 1"/>
          <p:cNvSpPr>
            <a:spLocks noGrp="1"/>
          </p:cNvSpPr>
          <p:nvPr>
            <p:ph type="ctrTitle" hasCustomPrompt="1"/>
          </p:nvPr>
        </p:nvSpPr>
        <p:spPr>
          <a:xfrm>
            <a:off x="1592604" y="766235"/>
            <a:ext cx="8937813" cy="1510639"/>
          </a:xfrm>
          <a:prstGeom prst="rect">
            <a:avLst/>
          </a:prstGeom>
        </p:spPr>
        <p:txBody>
          <a:bodyPr lIns="0" tIns="0" rIns="0" bIns="0" anchor="t" anchorCtr="0">
            <a:normAutofit/>
          </a:bodyPr>
          <a:lstStyle>
            <a:lvl1pPr algn="l">
              <a:lnSpc>
                <a:spcPts val="4791"/>
              </a:lnSpc>
              <a:defRPr sz="4800" spc="-120" baseline="0">
                <a:latin typeface="+mj-lt"/>
              </a:defRPr>
            </a:lvl1pPr>
          </a:lstStyle>
          <a:p>
            <a:r>
              <a:rPr lang="ru-RU" dirty="0"/>
              <a:t>Заголовок  шмуц-титула</a:t>
            </a:r>
          </a:p>
        </p:txBody>
      </p:sp>
      <p:cxnSp>
        <p:nvCxnSpPr>
          <p:cNvPr id="6" name="Прямая соединительная линия 5"/>
          <p:cNvCxnSpPr/>
          <p:nvPr userDrawn="1"/>
        </p:nvCxnSpPr>
        <p:spPr>
          <a:xfrm>
            <a:off x="551256" y="824012"/>
            <a:ext cx="0" cy="4176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userDrawn="1"/>
        </p:nvCxnSpPr>
        <p:spPr>
          <a:xfrm>
            <a:off x="1102784" y="824012"/>
            <a:ext cx="0" cy="4176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22657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Header,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Заголовок 1"/>
          <p:cNvSpPr>
            <a:spLocks noGrp="1"/>
          </p:cNvSpPr>
          <p:nvPr>
            <p:ph type="ctrTitle" hasCustomPrompt="1"/>
          </p:nvPr>
        </p:nvSpPr>
        <p:spPr>
          <a:xfrm>
            <a:off x="1079502" y="766234"/>
            <a:ext cx="5016500" cy="2006796"/>
          </a:xfrm>
        </p:spPr>
        <p:txBody>
          <a:bodyPr lIns="0" tIns="0" rIns="0" bIns="0" anchor="t" anchorCtr="0">
            <a:normAutofit/>
          </a:bodyPr>
          <a:lstStyle>
            <a:lvl1pPr algn="l">
              <a:lnSpc>
                <a:spcPts val="4791"/>
              </a:lnSpc>
              <a:defRPr sz="4800" spc="-120" baseline="0">
                <a:latin typeface="+mj-lt"/>
              </a:defRPr>
            </a:lvl1pPr>
          </a:lstStyle>
          <a:p>
            <a:r>
              <a:rPr lang="ru-RU" dirty="0"/>
              <a:t>Заголовок</a:t>
            </a:r>
            <a:br>
              <a:rPr lang="en-US" dirty="0"/>
            </a:br>
            <a:endParaRPr lang="ru-RU" dirty="0"/>
          </a:p>
        </p:txBody>
      </p:sp>
      <p:sp>
        <p:nvSpPr>
          <p:cNvPr id="5" name="Подзаголовок 2"/>
          <p:cNvSpPr>
            <a:spLocks noGrp="1"/>
          </p:cNvSpPr>
          <p:nvPr>
            <p:ph type="subTitle" idx="1" hasCustomPrompt="1"/>
          </p:nvPr>
        </p:nvSpPr>
        <p:spPr>
          <a:xfrm>
            <a:off x="1077784" y="3017591"/>
            <a:ext cx="5018216" cy="1083487"/>
          </a:xfrm>
        </p:spPr>
        <p:txBody>
          <a:bodyPr lIns="0" tIns="0" rIns="0" bIns="0">
            <a:normAutofit/>
          </a:bodyPr>
          <a:lstStyle>
            <a:lvl1pPr marL="0" indent="0" algn="l">
              <a:buNone/>
              <a:defRPr sz="2667" spc="-80" baseline="0">
                <a:solidFill>
                  <a:schemeClr val="tx2"/>
                </a:solidFill>
              </a:defRPr>
            </a:lvl1pPr>
            <a:lvl2pPr marL="663701" indent="0" algn="ctr">
              <a:buNone/>
              <a:defRPr>
                <a:solidFill>
                  <a:schemeClr val="tx1">
                    <a:tint val="75000"/>
                  </a:schemeClr>
                </a:solidFill>
              </a:defRPr>
            </a:lvl2pPr>
            <a:lvl3pPr marL="1327403" indent="0" algn="ctr">
              <a:buNone/>
              <a:defRPr>
                <a:solidFill>
                  <a:schemeClr val="tx1">
                    <a:tint val="75000"/>
                  </a:schemeClr>
                </a:solidFill>
              </a:defRPr>
            </a:lvl3pPr>
            <a:lvl4pPr marL="1991105" indent="0" algn="ctr">
              <a:buNone/>
              <a:defRPr>
                <a:solidFill>
                  <a:schemeClr val="tx1">
                    <a:tint val="75000"/>
                  </a:schemeClr>
                </a:solidFill>
              </a:defRPr>
            </a:lvl4pPr>
            <a:lvl5pPr marL="2654806" indent="0" algn="ctr">
              <a:buNone/>
              <a:defRPr>
                <a:solidFill>
                  <a:schemeClr val="tx1">
                    <a:tint val="75000"/>
                  </a:schemeClr>
                </a:solidFill>
              </a:defRPr>
            </a:lvl5pPr>
            <a:lvl6pPr marL="3318506" indent="0" algn="ctr">
              <a:buNone/>
              <a:defRPr>
                <a:solidFill>
                  <a:schemeClr val="tx1">
                    <a:tint val="75000"/>
                  </a:schemeClr>
                </a:solidFill>
              </a:defRPr>
            </a:lvl6pPr>
            <a:lvl7pPr marL="3982208" indent="0" algn="ctr">
              <a:buNone/>
              <a:defRPr>
                <a:solidFill>
                  <a:schemeClr val="tx1">
                    <a:tint val="75000"/>
                  </a:schemeClr>
                </a:solidFill>
              </a:defRPr>
            </a:lvl7pPr>
            <a:lvl8pPr marL="4645909" indent="0" algn="ctr">
              <a:buNone/>
              <a:defRPr>
                <a:solidFill>
                  <a:schemeClr val="tx1">
                    <a:tint val="75000"/>
                  </a:schemeClr>
                </a:solidFill>
              </a:defRPr>
            </a:lvl8pPr>
            <a:lvl9pPr marL="5309611" indent="0" algn="ctr">
              <a:buNone/>
              <a:defRPr>
                <a:solidFill>
                  <a:schemeClr val="tx1">
                    <a:tint val="75000"/>
                  </a:schemeClr>
                </a:solidFill>
              </a:defRPr>
            </a:lvl9pPr>
          </a:lstStyle>
          <a:p>
            <a:r>
              <a:rPr lang="ru-RU" dirty="0"/>
              <a:t>Подзаголовок</a:t>
            </a:r>
          </a:p>
        </p:txBody>
      </p:sp>
    </p:spTree>
    <p:extLst>
      <p:ext uri="{BB962C8B-B14F-4D97-AF65-F5344CB8AC3E}">
        <p14:creationId xmlns:p14="http://schemas.microsoft.com/office/powerpoint/2010/main" val="2551711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Заголовок 1"/>
          <p:cNvSpPr>
            <a:spLocks noGrp="1"/>
          </p:cNvSpPr>
          <p:nvPr>
            <p:ph type="ctrTitle" hasCustomPrompt="1"/>
          </p:nvPr>
        </p:nvSpPr>
        <p:spPr>
          <a:xfrm>
            <a:off x="1052013" y="1599372"/>
            <a:ext cx="6080455" cy="1512129"/>
          </a:xfrm>
        </p:spPr>
        <p:txBody>
          <a:bodyPr lIns="0" tIns="0" rIns="0" bIns="0" anchor="t" anchorCtr="0">
            <a:normAutofit/>
          </a:bodyPr>
          <a:lstStyle>
            <a:lvl1pPr algn="l">
              <a:lnSpc>
                <a:spcPts val="4800"/>
              </a:lnSpc>
              <a:defRPr sz="4800" spc="-113" baseline="0">
                <a:solidFill>
                  <a:schemeClr val="tx2"/>
                </a:solidFill>
                <a:latin typeface="+mj-lt"/>
              </a:defRPr>
            </a:lvl1pPr>
          </a:lstStyle>
          <a:p>
            <a:r>
              <a:rPr lang="ru-RU" dirty="0"/>
              <a:t>Спасибо</a:t>
            </a:r>
            <a:br>
              <a:rPr lang="ru-RU" dirty="0"/>
            </a:br>
            <a:r>
              <a:rPr lang="ru-RU" dirty="0"/>
              <a:t>за внимание</a:t>
            </a:r>
          </a:p>
        </p:txBody>
      </p:sp>
      <p:cxnSp>
        <p:nvCxnSpPr>
          <p:cNvPr id="5" name="Прямая соединительная линия 4"/>
          <p:cNvCxnSpPr/>
          <p:nvPr userDrawn="1"/>
        </p:nvCxnSpPr>
        <p:spPr>
          <a:xfrm>
            <a:off x="1102784" y="4569619"/>
            <a:ext cx="0" cy="830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636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ac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Текст 4"/>
          <p:cNvSpPr>
            <a:spLocks noGrp="1"/>
          </p:cNvSpPr>
          <p:nvPr>
            <p:ph type="body" sz="quarter" idx="27" hasCustomPrompt="1"/>
          </p:nvPr>
        </p:nvSpPr>
        <p:spPr>
          <a:xfrm>
            <a:off x="1134536" y="2336139"/>
            <a:ext cx="2519057" cy="1188872"/>
          </a:xfrm>
        </p:spPr>
        <p:txBody>
          <a:bodyPr lIns="0" tIns="0" rIns="0" bIns="0" anchor="t">
            <a:normAutofit/>
          </a:bodyPr>
          <a:lstStyle>
            <a:lvl1pPr marL="0" indent="0" algn="l">
              <a:lnSpc>
                <a:spcPts val="1467"/>
              </a:lnSpc>
              <a:spcBef>
                <a:spcPts val="0"/>
              </a:spcBef>
              <a:buClr>
                <a:schemeClr val="tx2"/>
              </a:buClr>
              <a:buNone/>
              <a:defRPr sz="933">
                <a:solidFill>
                  <a:schemeClr val="tx1"/>
                </a:solidFill>
              </a:defRPr>
            </a:lvl1pPr>
            <a:lvl2pPr marL="519414" indent="0">
              <a:buNone/>
              <a:defRPr/>
            </a:lvl2pPr>
          </a:lstStyle>
          <a:p>
            <a:pPr lvl="0"/>
            <a:r>
              <a:rPr lang="ru-RU" dirty="0"/>
              <a:t>ALRUD  </a:t>
            </a:r>
            <a:r>
              <a:rPr lang="ru-RU" dirty="0" err="1"/>
              <a:t>Law</a:t>
            </a:r>
            <a:r>
              <a:rPr lang="ru-RU" dirty="0"/>
              <a:t> </a:t>
            </a:r>
            <a:r>
              <a:rPr lang="ru-RU" dirty="0" err="1"/>
              <a:t>Firm</a:t>
            </a:r>
            <a:endParaRPr lang="ru-RU" dirty="0"/>
          </a:p>
          <a:p>
            <a:pPr lvl="0"/>
            <a:r>
              <a:rPr lang="ru-RU" dirty="0"/>
              <a:t>ул. Скаковая, д. 17, стр. 2, 6 </a:t>
            </a:r>
            <a:r>
              <a:rPr lang="ru-RU" dirty="0" err="1"/>
              <a:t>эт</a:t>
            </a:r>
            <a:r>
              <a:rPr lang="ru-RU" dirty="0"/>
              <a:t>.</a:t>
            </a:r>
          </a:p>
          <a:p>
            <a:pPr lvl="0"/>
            <a:r>
              <a:rPr lang="ru-RU" dirty="0"/>
              <a:t>Москва, Россия, 125040</a:t>
            </a:r>
          </a:p>
          <a:p>
            <a:pPr lvl="0"/>
            <a:r>
              <a:rPr lang="ru-RU" dirty="0"/>
              <a:t>Т: +7 495 234 96 92</a:t>
            </a:r>
          </a:p>
          <a:p>
            <a:pPr lvl="0"/>
            <a:r>
              <a:rPr lang="ru-RU" dirty="0"/>
              <a:t>F: +7 495 956 37 18</a:t>
            </a:r>
          </a:p>
          <a:p>
            <a:pPr lvl="0"/>
            <a:r>
              <a:rPr lang="ru-RU" dirty="0"/>
              <a:t>E: info@alrud.com</a:t>
            </a:r>
            <a:endParaRPr lang="en-US" dirty="0"/>
          </a:p>
        </p:txBody>
      </p:sp>
      <p:sp>
        <p:nvSpPr>
          <p:cNvPr id="4" name="Заголовок 1"/>
          <p:cNvSpPr>
            <a:spLocks noGrp="1"/>
          </p:cNvSpPr>
          <p:nvPr>
            <p:ph type="ctrTitle" hasCustomPrompt="1"/>
          </p:nvPr>
        </p:nvSpPr>
        <p:spPr>
          <a:xfrm>
            <a:off x="1068946" y="1540106"/>
            <a:ext cx="6080455" cy="580261"/>
          </a:xfrm>
        </p:spPr>
        <p:txBody>
          <a:bodyPr lIns="0" tIns="0" rIns="0" bIns="0" anchor="t" anchorCtr="0">
            <a:normAutofit/>
          </a:bodyPr>
          <a:lstStyle>
            <a:lvl1pPr algn="l">
              <a:lnSpc>
                <a:spcPts val="4317"/>
              </a:lnSpc>
              <a:defRPr sz="3467" spc="-113" baseline="0">
                <a:latin typeface="+mj-lt"/>
              </a:defRPr>
            </a:lvl1pPr>
          </a:lstStyle>
          <a:p>
            <a:r>
              <a:rPr lang="ru-RU" dirty="0"/>
              <a:t>Контакты:</a:t>
            </a:r>
          </a:p>
        </p:txBody>
      </p:sp>
    </p:spTree>
    <p:extLst>
      <p:ext uri="{BB962C8B-B14F-4D97-AF65-F5344CB8AC3E}">
        <p14:creationId xmlns:p14="http://schemas.microsoft.com/office/powerpoint/2010/main" val="1598835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ith part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Заголовок 1"/>
          <p:cNvSpPr>
            <a:spLocks noGrp="1"/>
          </p:cNvSpPr>
          <p:nvPr>
            <p:ph type="ctrTitle" hasCustomPrompt="1"/>
          </p:nvPr>
        </p:nvSpPr>
        <p:spPr>
          <a:xfrm>
            <a:off x="1052013" y="1531637"/>
            <a:ext cx="6080455" cy="2021652"/>
          </a:xfrm>
        </p:spPr>
        <p:txBody>
          <a:bodyPr lIns="0" tIns="0" rIns="0" bIns="0" anchor="t" anchorCtr="0">
            <a:normAutofit/>
          </a:bodyPr>
          <a:lstStyle>
            <a:lvl1pPr algn="l">
              <a:lnSpc>
                <a:spcPts val="4800"/>
              </a:lnSpc>
              <a:defRPr sz="4267" spc="-113" baseline="0">
                <a:solidFill>
                  <a:schemeClr val="tx2"/>
                </a:solidFill>
                <a:latin typeface="+mj-lt"/>
              </a:defRPr>
            </a:lvl1pPr>
          </a:lstStyle>
          <a:p>
            <a:r>
              <a:rPr lang="ru-RU" dirty="0"/>
              <a:t>Название </a:t>
            </a:r>
            <a:br>
              <a:rPr lang="ru-RU" dirty="0"/>
            </a:br>
            <a:r>
              <a:rPr lang="ru-RU" dirty="0"/>
              <a:t>презентации</a:t>
            </a:r>
            <a:br>
              <a:rPr lang="ru-RU" dirty="0"/>
            </a:br>
            <a:r>
              <a:rPr lang="ru-RU" dirty="0"/>
              <a:t>в три строки</a:t>
            </a:r>
          </a:p>
        </p:txBody>
      </p:sp>
      <p:sp>
        <p:nvSpPr>
          <p:cNvPr id="6" name="Подзаголовок 2"/>
          <p:cNvSpPr>
            <a:spLocks noGrp="1"/>
          </p:cNvSpPr>
          <p:nvPr>
            <p:ph type="subTitle" idx="1" hasCustomPrompt="1"/>
          </p:nvPr>
        </p:nvSpPr>
        <p:spPr>
          <a:xfrm>
            <a:off x="1077784" y="3701009"/>
            <a:ext cx="6074333" cy="1083487"/>
          </a:xfrm>
        </p:spPr>
        <p:txBody>
          <a:bodyPr lIns="0" tIns="0" rIns="0" bIns="0">
            <a:normAutofit/>
          </a:bodyPr>
          <a:lstStyle>
            <a:lvl1pPr marL="0" indent="0" algn="l">
              <a:buNone/>
              <a:defRPr sz="1867" spc="-80" baseline="0">
                <a:solidFill>
                  <a:schemeClr val="tx2"/>
                </a:solidFill>
              </a:defRPr>
            </a:lvl1pPr>
            <a:lvl2pPr marL="663701" indent="0" algn="ctr">
              <a:buNone/>
              <a:defRPr>
                <a:solidFill>
                  <a:schemeClr val="tx1">
                    <a:tint val="75000"/>
                  </a:schemeClr>
                </a:solidFill>
              </a:defRPr>
            </a:lvl2pPr>
            <a:lvl3pPr marL="1327403" indent="0" algn="ctr">
              <a:buNone/>
              <a:defRPr>
                <a:solidFill>
                  <a:schemeClr val="tx1">
                    <a:tint val="75000"/>
                  </a:schemeClr>
                </a:solidFill>
              </a:defRPr>
            </a:lvl3pPr>
            <a:lvl4pPr marL="1991105" indent="0" algn="ctr">
              <a:buNone/>
              <a:defRPr>
                <a:solidFill>
                  <a:schemeClr val="tx1">
                    <a:tint val="75000"/>
                  </a:schemeClr>
                </a:solidFill>
              </a:defRPr>
            </a:lvl4pPr>
            <a:lvl5pPr marL="2654806" indent="0" algn="ctr">
              <a:buNone/>
              <a:defRPr>
                <a:solidFill>
                  <a:schemeClr val="tx1">
                    <a:tint val="75000"/>
                  </a:schemeClr>
                </a:solidFill>
              </a:defRPr>
            </a:lvl5pPr>
            <a:lvl6pPr marL="3318506" indent="0" algn="ctr">
              <a:buNone/>
              <a:defRPr>
                <a:solidFill>
                  <a:schemeClr val="tx1">
                    <a:tint val="75000"/>
                  </a:schemeClr>
                </a:solidFill>
              </a:defRPr>
            </a:lvl6pPr>
            <a:lvl7pPr marL="3982208" indent="0" algn="ctr">
              <a:buNone/>
              <a:defRPr>
                <a:solidFill>
                  <a:schemeClr val="tx1">
                    <a:tint val="75000"/>
                  </a:schemeClr>
                </a:solidFill>
              </a:defRPr>
            </a:lvl7pPr>
            <a:lvl8pPr marL="4645909" indent="0" algn="ctr">
              <a:buNone/>
              <a:defRPr>
                <a:solidFill>
                  <a:schemeClr val="tx1">
                    <a:tint val="75000"/>
                  </a:schemeClr>
                </a:solidFill>
              </a:defRPr>
            </a:lvl8pPr>
            <a:lvl9pPr marL="5309611" indent="0" algn="ctr">
              <a:buNone/>
              <a:defRPr>
                <a:solidFill>
                  <a:schemeClr val="tx1">
                    <a:tint val="75000"/>
                  </a:schemeClr>
                </a:solidFill>
              </a:defRPr>
            </a:lvl9pPr>
          </a:lstStyle>
          <a:p>
            <a:r>
              <a:rPr lang="ru-RU" dirty="0"/>
              <a:t>Подзаголовок</a:t>
            </a:r>
          </a:p>
        </p:txBody>
      </p:sp>
      <p:cxnSp>
        <p:nvCxnSpPr>
          <p:cNvPr id="8" name="Прямая соединительная линия 7"/>
          <p:cNvCxnSpPr/>
          <p:nvPr userDrawn="1"/>
        </p:nvCxnSpPr>
        <p:spPr>
          <a:xfrm>
            <a:off x="4492800" y="5822400"/>
            <a:ext cx="0" cy="422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userDrawn="1"/>
        </p:nvCxnSpPr>
        <p:spPr>
          <a:xfrm>
            <a:off x="7732800" y="5822400"/>
            <a:ext cx="0" cy="422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Рисунок 8"/>
          <p:cNvSpPr>
            <a:spLocks noGrp="1"/>
          </p:cNvSpPr>
          <p:nvPr>
            <p:ph type="pic" sz="quarter" idx="28" hasCustomPrompt="1"/>
          </p:nvPr>
        </p:nvSpPr>
        <p:spPr>
          <a:xfrm>
            <a:off x="8288753" y="5886453"/>
            <a:ext cx="2199219" cy="361949"/>
          </a:xfrm>
        </p:spPr>
        <p:txBody>
          <a:bodyPr lIns="0" tIns="0">
            <a:normAutofit/>
          </a:bodyPr>
          <a:lstStyle>
            <a:lvl1pPr marL="0" indent="0" algn="l">
              <a:buNone/>
              <a:defRPr sz="1200"/>
            </a:lvl1pPr>
          </a:lstStyle>
          <a:p>
            <a:r>
              <a:rPr lang="ru-RU" dirty="0"/>
              <a:t>Логотип партнера</a:t>
            </a:r>
          </a:p>
        </p:txBody>
      </p:sp>
      <p:sp>
        <p:nvSpPr>
          <p:cNvPr id="12" name="Рисунок 8"/>
          <p:cNvSpPr>
            <a:spLocks noGrp="1"/>
          </p:cNvSpPr>
          <p:nvPr>
            <p:ph type="pic" sz="quarter" idx="29" hasCustomPrompt="1"/>
          </p:nvPr>
        </p:nvSpPr>
        <p:spPr>
          <a:xfrm>
            <a:off x="1216116" y="5761480"/>
            <a:ext cx="1231481" cy="486920"/>
          </a:xfrm>
        </p:spPr>
        <p:txBody>
          <a:bodyPr lIns="0" tIns="0">
            <a:normAutofit/>
          </a:bodyPr>
          <a:lstStyle>
            <a:lvl1pPr marL="0" indent="0" algn="l">
              <a:buNone/>
              <a:defRPr sz="1200"/>
            </a:lvl1pPr>
          </a:lstStyle>
          <a:p>
            <a:r>
              <a:rPr lang="ru-RU" dirty="0"/>
              <a:t>Логотип партнера</a:t>
            </a:r>
          </a:p>
        </p:txBody>
      </p:sp>
      <p:sp>
        <p:nvSpPr>
          <p:cNvPr id="13" name="Рисунок 8"/>
          <p:cNvSpPr>
            <a:spLocks noGrp="1"/>
          </p:cNvSpPr>
          <p:nvPr>
            <p:ph type="pic" sz="quarter" idx="30" hasCustomPrompt="1"/>
          </p:nvPr>
        </p:nvSpPr>
        <p:spPr>
          <a:xfrm>
            <a:off x="2831639" y="5761480"/>
            <a:ext cx="1152128" cy="486920"/>
          </a:xfrm>
        </p:spPr>
        <p:txBody>
          <a:bodyPr lIns="0" tIns="0">
            <a:normAutofit/>
          </a:bodyPr>
          <a:lstStyle>
            <a:lvl1pPr marL="0" indent="0" algn="l">
              <a:buNone/>
              <a:defRPr sz="1200"/>
            </a:lvl1pPr>
          </a:lstStyle>
          <a:p>
            <a:r>
              <a:rPr lang="ru-RU" dirty="0"/>
              <a:t>Логотип партнера</a:t>
            </a:r>
          </a:p>
        </p:txBody>
      </p:sp>
    </p:spTree>
    <p:extLst>
      <p:ext uri="{BB962C8B-B14F-4D97-AF65-F5344CB8AC3E}">
        <p14:creationId xmlns:p14="http://schemas.microsoft.com/office/powerpoint/2010/main" val="206090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image" Target="../media/image11.png"/><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image" Target="../media/image22.png"/><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theme" Target="../theme/theme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7"/>
            <a:ext cx="10972800" cy="1143000"/>
          </a:xfrm>
          <a:prstGeom prst="rect">
            <a:avLst/>
          </a:prstGeom>
        </p:spPr>
        <p:txBody>
          <a:bodyPr vert="horz" lIns="77913" tIns="38957" rIns="77913" bIns="38957" rtlCol="0" anchor="ctr">
            <a:normAutofit/>
          </a:bodyPr>
          <a:lstStyle/>
          <a:p>
            <a:r>
              <a:rPr lang="ru-RU"/>
              <a:t>Образец заголовка</a:t>
            </a:r>
          </a:p>
        </p:txBody>
      </p:sp>
      <p:sp>
        <p:nvSpPr>
          <p:cNvPr id="3" name="Текст 2"/>
          <p:cNvSpPr>
            <a:spLocks noGrp="1"/>
          </p:cNvSpPr>
          <p:nvPr>
            <p:ph type="body" idx="1"/>
          </p:nvPr>
        </p:nvSpPr>
        <p:spPr>
          <a:xfrm>
            <a:off x="609600" y="1600203"/>
            <a:ext cx="10972800" cy="4525963"/>
          </a:xfrm>
          <a:prstGeom prst="rect">
            <a:avLst/>
          </a:prstGeom>
        </p:spPr>
        <p:txBody>
          <a:bodyPr vert="horz" lIns="77913" tIns="38957" rIns="77913" bIns="38957"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1" y="6356354"/>
            <a:ext cx="2844800" cy="365125"/>
          </a:xfrm>
          <a:prstGeom prst="rect">
            <a:avLst/>
          </a:prstGeom>
        </p:spPr>
        <p:txBody>
          <a:bodyPr vert="horz" lIns="77913" tIns="38957" rIns="77913" bIns="38957" rtlCol="0" anchor="ctr"/>
          <a:lstStyle>
            <a:lvl1pPr algn="l">
              <a:defRPr sz="1333">
                <a:solidFill>
                  <a:schemeClr val="tx1">
                    <a:tint val="75000"/>
                  </a:schemeClr>
                </a:solidFill>
              </a:defRPr>
            </a:lvl1pPr>
          </a:lstStyle>
          <a:p>
            <a:endParaRPr lang="ru-RU"/>
          </a:p>
        </p:txBody>
      </p:sp>
      <p:sp>
        <p:nvSpPr>
          <p:cNvPr id="5" name="Нижний колонтитул 4"/>
          <p:cNvSpPr>
            <a:spLocks noGrp="1"/>
          </p:cNvSpPr>
          <p:nvPr>
            <p:ph type="ftr" sz="quarter" idx="3"/>
          </p:nvPr>
        </p:nvSpPr>
        <p:spPr>
          <a:xfrm>
            <a:off x="4165601" y="6356354"/>
            <a:ext cx="3860800" cy="365125"/>
          </a:xfrm>
          <a:prstGeom prst="rect">
            <a:avLst/>
          </a:prstGeom>
        </p:spPr>
        <p:txBody>
          <a:bodyPr vert="horz" lIns="77913" tIns="38957" rIns="77913" bIns="38957" rtlCol="0" anchor="ctr"/>
          <a:lstStyle>
            <a:lvl1pPr algn="ctr">
              <a:defRPr sz="1333">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54"/>
            <a:ext cx="2844800" cy="365125"/>
          </a:xfrm>
          <a:prstGeom prst="rect">
            <a:avLst/>
          </a:prstGeom>
        </p:spPr>
        <p:txBody>
          <a:bodyPr vert="horz" lIns="77913" tIns="38957" rIns="77913" bIns="38957" rtlCol="0" anchor="ctr"/>
          <a:lstStyle>
            <a:lvl1pPr algn="r">
              <a:defRPr sz="1333">
                <a:solidFill>
                  <a:schemeClr val="tx1">
                    <a:tint val="75000"/>
                  </a:schemeClr>
                </a:solidFill>
              </a:defRPr>
            </a:lvl1pPr>
          </a:lstStyle>
          <a:p>
            <a:fld id="{76DF7541-4AA1-4860-9E8E-0EB1F32F27FF}" type="slidenum">
              <a:rPr lang="ru-RU" smtClean="0"/>
              <a:t>‹#›</a:t>
            </a:fld>
            <a:endParaRPr lang="ru-RU"/>
          </a:p>
        </p:txBody>
      </p:sp>
    </p:spTree>
    <p:extLst>
      <p:ext uri="{BB962C8B-B14F-4D97-AF65-F5344CB8AC3E}">
        <p14:creationId xmlns:p14="http://schemas.microsoft.com/office/powerpoint/2010/main" val="3963512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24" r:id="rId13"/>
    <p:sldLayoutId id="2147483725" r:id="rId14"/>
  </p:sldLayoutIdLst>
  <p:hf hdr="0" ftr="0" dt="0"/>
  <p:txStyles>
    <p:titleStyle>
      <a:lvl1pPr algn="ctr" defTabSz="1038826" rtl="0" eaLnBrk="1" latinLnBrk="0" hangingPunct="1">
        <a:spcBef>
          <a:spcPct val="0"/>
        </a:spcBef>
        <a:buNone/>
        <a:defRPr sz="4933" kern="1200">
          <a:solidFill>
            <a:schemeClr val="tx1"/>
          </a:solidFill>
          <a:latin typeface="+mj-lt"/>
          <a:ea typeface="+mj-ea"/>
          <a:cs typeface="+mj-cs"/>
        </a:defRPr>
      </a:lvl1pPr>
    </p:titleStyle>
    <p:bodyStyle>
      <a:lvl1pPr marL="389560" indent="-389560" algn="l" defTabSz="1038826"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44047" indent="-324632" algn="l" defTabSz="1038826" rtl="0" eaLnBrk="1" latinLnBrk="0" hangingPunct="1">
        <a:spcBef>
          <a:spcPct val="20000"/>
        </a:spcBef>
        <a:buFont typeface="Arial" panose="020B0604020202020204" pitchFamily="34" charset="0"/>
        <a:buChar char="–"/>
        <a:defRPr sz="3067" kern="1200">
          <a:solidFill>
            <a:schemeClr val="tx1"/>
          </a:solidFill>
          <a:latin typeface="+mn-lt"/>
          <a:ea typeface="+mn-ea"/>
          <a:cs typeface="+mn-cs"/>
        </a:defRPr>
      </a:lvl2pPr>
      <a:lvl3pPr marL="1298532" indent="-259706" algn="l" defTabSz="1038826"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3pPr>
      <a:lvl4pPr marL="1817944" indent="-259706" algn="l" defTabSz="1038826" rtl="0" eaLnBrk="1" latinLnBrk="0" hangingPunct="1">
        <a:spcBef>
          <a:spcPct val="20000"/>
        </a:spcBef>
        <a:buFont typeface="Arial" panose="020B0604020202020204" pitchFamily="34" charset="0"/>
        <a:buChar char="–"/>
        <a:defRPr sz="2267" kern="1200">
          <a:solidFill>
            <a:schemeClr val="tx1"/>
          </a:solidFill>
          <a:latin typeface="+mn-lt"/>
          <a:ea typeface="+mn-ea"/>
          <a:cs typeface="+mn-cs"/>
        </a:defRPr>
      </a:lvl4pPr>
      <a:lvl5pPr marL="2337358" indent="-259706" algn="l" defTabSz="1038826" rtl="0" eaLnBrk="1" latinLnBrk="0" hangingPunct="1">
        <a:spcBef>
          <a:spcPct val="20000"/>
        </a:spcBef>
        <a:buFont typeface="Arial" panose="020B0604020202020204" pitchFamily="34" charset="0"/>
        <a:buChar char="»"/>
        <a:defRPr sz="2267" kern="1200">
          <a:solidFill>
            <a:schemeClr val="tx1"/>
          </a:solidFill>
          <a:latin typeface="+mn-lt"/>
          <a:ea typeface="+mn-ea"/>
          <a:cs typeface="+mn-cs"/>
        </a:defRPr>
      </a:lvl5pPr>
      <a:lvl6pPr marL="2856770" indent="-259706" algn="l" defTabSz="1038826" rtl="0" eaLnBrk="1" latinLnBrk="0" hangingPunct="1">
        <a:spcBef>
          <a:spcPct val="20000"/>
        </a:spcBef>
        <a:buFont typeface="Arial" panose="020B0604020202020204" pitchFamily="34" charset="0"/>
        <a:buChar char="•"/>
        <a:defRPr sz="2267" kern="1200">
          <a:solidFill>
            <a:schemeClr val="tx1"/>
          </a:solidFill>
          <a:latin typeface="+mn-lt"/>
          <a:ea typeface="+mn-ea"/>
          <a:cs typeface="+mn-cs"/>
        </a:defRPr>
      </a:lvl6pPr>
      <a:lvl7pPr marL="3376182" indent="-259706" algn="l" defTabSz="1038826" rtl="0" eaLnBrk="1" latinLnBrk="0" hangingPunct="1">
        <a:spcBef>
          <a:spcPct val="20000"/>
        </a:spcBef>
        <a:buFont typeface="Arial" panose="020B0604020202020204" pitchFamily="34" charset="0"/>
        <a:buChar char="•"/>
        <a:defRPr sz="2267" kern="1200">
          <a:solidFill>
            <a:schemeClr val="tx1"/>
          </a:solidFill>
          <a:latin typeface="+mn-lt"/>
          <a:ea typeface="+mn-ea"/>
          <a:cs typeface="+mn-cs"/>
        </a:defRPr>
      </a:lvl7pPr>
      <a:lvl8pPr marL="3895595" indent="-259706" algn="l" defTabSz="1038826" rtl="0" eaLnBrk="1" latinLnBrk="0" hangingPunct="1">
        <a:spcBef>
          <a:spcPct val="20000"/>
        </a:spcBef>
        <a:buFont typeface="Arial" panose="020B0604020202020204" pitchFamily="34" charset="0"/>
        <a:buChar char="•"/>
        <a:defRPr sz="2267" kern="1200">
          <a:solidFill>
            <a:schemeClr val="tx1"/>
          </a:solidFill>
          <a:latin typeface="+mn-lt"/>
          <a:ea typeface="+mn-ea"/>
          <a:cs typeface="+mn-cs"/>
        </a:defRPr>
      </a:lvl8pPr>
      <a:lvl9pPr marL="4415008" indent="-259706" algn="l" defTabSz="1038826" rtl="0" eaLnBrk="1" latinLnBrk="0" hangingPunct="1">
        <a:spcBef>
          <a:spcPct val="20000"/>
        </a:spcBef>
        <a:buFont typeface="Arial" panose="020B0604020202020204" pitchFamily="34" charset="0"/>
        <a:buChar char="•"/>
        <a:defRPr sz="2267" kern="1200">
          <a:solidFill>
            <a:schemeClr val="tx1"/>
          </a:solidFill>
          <a:latin typeface="+mn-lt"/>
          <a:ea typeface="+mn-ea"/>
          <a:cs typeface="+mn-cs"/>
        </a:defRPr>
      </a:lvl9pPr>
    </p:bodyStyle>
    <p:otherStyle>
      <a:defPPr>
        <a:defRPr lang="ru-RU"/>
      </a:defPPr>
      <a:lvl1pPr marL="0" algn="l" defTabSz="1038826" rtl="0" eaLnBrk="1" latinLnBrk="0" hangingPunct="1">
        <a:defRPr sz="2133" kern="1200">
          <a:solidFill>
            <a:schemeClr val="tx1"/>
          </a:solidFill>
          <a:latin typeface="+mn-lt"/>
          <a:ea typeface="+mn-ea"/>
          <a:cs typeface="+mn-cs"/>
        </a:defRPr>
      </a:lvl1pPr>
      <a:lvl2pPr marL="519412" algn="l" defTabSz="1038826" rtl="0" eaLnBrk="1" latinLnBrk="0" hangingPunct="1">
        <a:defRPr sz="2133" kern="1200">
          <a:solidFill>
            <a:schemeClr val="tx1"/>
          </a:solidFill>
          <a:latin typeface="+mn-lt"/>
          <a:ea typeface="+mn-ea"/>
          <a:cs typeface="+mn-cs"/>
        </a:defRPr>
      </a:lvl2pPr>
      <a:lvl3pPr marL="1038826" algn="l" defTabSz="1038826" rtl="0" eaLnBrk="1" latinLnBrk="0" hangingPunct="1">
        <a:defRPr sz="2133" kern="1200">
          <a:solidFill>
            <a:schemeClr val="tx1"/>
          </a:solidFill>
          <a:latin typeface="+mn-lt"/>
          <a:ea typeface="+mn-ea"/>
          <a:cs typeface="+mn-cs"/>
        </a:defRPr>
      </a:lvl3pPr>
      <a:lvl4pPr marL="1558238" algn="l" defTabSz="1038826" rtl="0" eaLnBrk="1" latinLnBrk="0" hangingPunct="1">
        <a:defRPr sz="2133" kern="1200">
          <a:solidFill>
            <a:schemeClr val="tx1"/>
          </a:solidFill>
          <a:latin typeface="+mn-lt"/>
          <a:ea typeface="+mn-ea"/>
          <a:cs typeface="+mn-cs"/>
        </a:defRPr>
      </a:lvl4pPr>
      <a:lvl5pPr marL="2077651" algn="l" defTabSz="1038826" rtl="0" eaLnBrk="1" latinLnBrk="0" hangingPunct="1">
        <a:defRPr sz="2133" kern="1200">
          <a:solidFill>
            <a:schemeClr val="tx1"/>
          </a:solidFill>
          <a:latin typeface="+mn-lt"/>
          <a:ea typeface="+mn-ea"/>
          <a:cs typeface="+mn-cs"/>
        </a:defRPr>
      </a:lvl5pPr>
      <a:lvl6pPr marL="2597063" algn="l" defTabSz="1038826" rtl="0" eaLnBrk="1" latinLnBrk="0" hangingPunct="1">
        <a:defRPr sz="2133" kern="1200">
          <a:solidFill>
            <a:schemeClr val="tx1"/>
          </a:solidFill>
          <a:latin typeface="+mn-lt"/>
          <a:ea typeface="+mn-ea"/>
          <a:cs typeface="+mn-cs"/>
        </a:defRPr>
      </a:lvl6pPr>
      <a:lvl7pPr marL="3116477" algn="l" defTabSz="1038826" rtl="0" eaLnBrk="1" latinLnBrk="0" hangingPunct="1">
        <a:defRPr sz="2133" kern="1200">
          <a:solidFill>
            <a:schemeClr val="tx1"/>
          </a:solidFill>
          <a:latin typeface="+mn-lt"/>
          <a:ea typeface="+mn-ea"/>
          <a:cs typeface="+mn-cs"/>
        </a:defRPr>
      </a:lvl7pPr>
      <a:lvl8pPr marL="3635889" algn="l" defTabSz="1038826" rtl="0" eaLnBrk="1" latinLnBrk="0" hangingPunct="1">
        <a:defRPr sz="2133" kern="1200">
          <a:solidFill>
            <a:schemeClr val="tx1"/>
          </a:solidFill>
          <a:latin typeface="+mn-lt"/>
          <a:ea typeface="+mn-ea"/>
          <a:cs typeface="+mn-cs"/>
        </a:defRPr>
      </a:lvl8pPr>
      <a:lvl9pPr marL="4155301" algn="l" defTabSz="1038826" rtl="0" eaLnBrk="1" latinLnBrk="0" hangingPunct="1">
        <a:defRPr sz="21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9" y="0"/>
            <a:ext cx="12192000" cy="6858000"/>
          </a:xfrm>
          <a:prstGeom prst="rect">
            <a:avLst/>
          </a:prstGeom>
        </p:spPr>
      </p:pic>
      <p:sp>
        <p:nvSpPr>
          <p:cNvPr id="8" name="Номер слайда 5"/>
          <p:cNvSpPr>
            <a:spLocks noGrp="1"/>
          </p:cNvSpPr>
          <p:nvPr>
            <p:ph type="sldNum" sz="quarter" idx="4"/>
          </p:nvPr>
        </p:nvSpPr>
        <p:spPr>
          <a:xfrm>
            <a:off x="551851" y="6206962"/>
            <a:ext cx="632655" cy="198371"/>
          </a:xfrm>
          <a:prstGeom prst="rect">
            <a:avLst/>
          </a:prstGeom>
        </p:spPr>
        <p:txBody>
          <a:bodyPr lIns="0" tIns="0" rIns="0" bIns="0"/>
          <a:lstStyle>
            <a:lvl1pPr algn="l">
              <a:defRPr sz="1067">
                <a:solidFill>
                  <a:schemeClr val="tx1"/>
                </a:solidFill>
                <a:latin typeface="+mj-lt"/>
              </a:defRPr>
            </a:lvl1pPr>
          </a:lstStyle>
          <a:p>
            <a:fld id="{76DF7541-4AA1-4860-9E8E-0EB1F32F27FF}" type="slidenum">
              <a:rPr lang="ru-RU" smtClean="0"/>
              <a:pPr/>
              <a:t>‹#›</a:t>
            </a:fld>
            <a:endParaRPr lang="ru-RU" dirty="0"/>
          </a:p>
        </p:txBody>
      </p:sp>
      <p:cxnSp>
        <p:nvCxnSpPr>
          <p:cNvPr id="4" name="Прямая соединительная линия 3"/>
          <p:cNvCxnSpPr/>
          <p:nvPr userDrawn="1"/>
        </p:nvCxnSpPr>
        <p:spPr>
          <a:xfrm>
            <a:off x="551256" y="414029"/>
            <a:ext cx="0" cy="4176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Заголовок 1"/>
          <p:cNvSpPr>
            <a:spLocks noGrp="1"/>
          </p:cNvSpPr>
          <p:nvPr>
            <p:ph type="title"/>
          </p:nvPr>
        </p:nvSpPr>
        <p:spPr>
          <a:xfrm>
            <a:off x="1008414" y="309353"/>
            <a:ext cx="8978020" cy="719383"/>
          </a:xfrm>
          <a:prstGeom prst="rect">
            <a:avLst/>
          </a:prstGeom>
        </p:spPr>
        <p:txBody>
          <a:bodyPr vert="horz" lIns="0" tIns="0" rIns="0" bIns="0" rtlCol="0" anchor="t">
            <a:normAutofit/>
          </a:bodyPr>
          <a:lstStyle/>
          <a:p>
            <a:r>
              <a:rPr lang="ru-RU" dirty="0"/>
              <a:t>Заголовок</a:t>
            </a:r>
          </a:p>
        </p:txBody>
      </p:sp>
    </p:spTree>
    <p:extLst>
      <p:ext uri="{BB962C8B-B14F-4D97-AF65-F5344CB8AC3E}">
        <p14:creationId xmlns:p14="http://schemas.microsoft.com/office/powerpoint/2010/main" val="27696614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723" r:id="rId19"/>
  </p:sldLayoutIdLst>
  <p:hf hdr="0" ftr="0" dt="0"/>
  <p:txStyles>
    <p:titleStyle>
      <a:lvl1pPr algn="l" defTabSz="1219170" rtl="0" eaLnBrk="1" latinLnBrk="0" hangingPunct="1">
        <a:spcBef>
          <a:spcPct val="0"/>
        </a:spcBef>
        <a:buNone/>
        <a:defRPr sz="42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ru-RU"/>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7"/>
            <a:ext cx="10972800" cy="1143000"/>
          </a:xfrm>
          <a:prstGeom prst="rect">
            <a:avLst/>
          </a:prstGeom>
        </p:spPr>
        <p:txBody>
          <a:bodyPr vert="horz" lIns="77913" tIns="38957" rIns="77913" bIns="38957" rtlCol="0" anchor="ctr">
            <a:normAutofit/>
          </a:bodyPr>
          <a:lstStyle/>
          <a:p>
            <a:r>
              <a:rPr lang="ru-RU"/>
              <a:t>Образец заголовка</a:t>
            </a:r>
          </a:p>
        </p:txBody>
      </p:sp>
      <p:sp>
        <p:nvSpPr>
          <p:cNvPr id="3" name="Текст 2"/>
          <p:cNvSpPr>
            <a:spLocks noGrp="1"/>
          </p:cNvSpPr>
          <p:nvPr>
            <p:ph type="body" idx="1"/>
          </p:nvPr>
        </p:nvSpPr>
        <p:spPr>
          <a:xfrm>
            <a:off x="609600" y="1600203"/>
            <a:ext cx="10972800" cy="4525963"/>
          </a:xfrm>
          <a:prstGeom prst="rect">
            <a:avLst/>
          </a:prstGeom>
        </p:spPr>
        <p:txBody>
          <a:bodyPr vert="horz" lIns="77913" tIns="38957" rIns="77913" bIns="38957"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1" y="6356354"/>
            <a:ext cx="2844800" cy="365125"/>
          </a:xfrm>
          <a:prstGeom prst="rect">
            <a:avLst/>
          </a:prstGeom>
        </p:spPr>
        <p:txBody>
          <a:bodyPr vert="horz" lIns="77913" tIns="38957" rIns="77913" bIns="38957" rtlCol="0" anchor="ctr"/>
          <a:lstStyle>
            <a:lvl1pPr algn="l">
              <a:defRPr sz="1333">
                <a:solidFill>
                  <a:schemeClr val="tx1">
                    <a:tint val="75000"/>
                  </a:schemeClr>
                </a:solidFill>
              </a:defRPr>
            </a:lvl1pPr>
          </a:lstStyle>
          <a:p>
            <a:endParaRPr lang="ru-RU"/>
          </a:p>
        </p:txBody>
      </p:sp>
      <p:sp>
        <p:nvSpPr>
          <p:cNvPr id="5" name="Нижний колонтитул 4"/>
          <p:cNvSpPr>
            <a:spLocks noGrp="1"/>
          </p:cNvSpPr>
          <p:nvPr>
            <p:ph type="ftr" sz="quarter" idx="3"/>
          </p:nvPr>
        </p:nvSpPr>
        <p:spPr>
          <a:xfrm>
            <a:off x="4165601" y="6356354"/>
            <a:ext cx="3860800" cy="365125"/>
          </a:xfrm>
          <a:prstGeom prst="rect">
            <a:avLst/>
          </a:prstGeom>
        </p:spPr>
        <p:txBody>
          <a:bodyPr vert="horz" lIns="77913" tIns="38957" rIns="77913" bIns="38957" rtlCol="0" anchor="ctr"/>
          <a:lstStyle>
            <a:lvl1pPr algn="ctr">
              <a:defRPr sz="1333">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54"/>
            <a:ext cx="2844800" cy="365125"/>
          </a:xfrm>
          <a:prstGeom prst="rect">
            <a:avLst/>
          </a:prstGeom>
        </p:spPr>
        <p:txBody>
          <a:bodyPr vert="horz" lIns="77913" tIns="38957" rIns="77913" bIns="38957" rtlCol="0" anchor="ctr"/>
          <a:lstStyle>
            <a:lvl1pPr algn="r">
              <a:defRPr sz="1333">
                <a:solidFill>
                  <a:schemeClr val="tx1">
                    <a:tint val="75000"/>
                  </a:schemeClr>
                </a:solidFill>
              </a:defRPr>
            </a:lvl1pPr>
          </a:lstStyle>
          <a:p>
            <a:fld id="{76DF7541-4AA1-4860-9E8E-0EB1F32F27FF}" type="slidenum">
              <a:rPr lang="ru-RU" smtClean="0"/>
              <a:t>‹#›</a:t>
            </a:fld>
            <a:endParaRPr lang="ru-RU"/>
          </a:p>
        </p:txBody>
      </p:sp>
    </p:spTree>
    <p:extLst>
      <p:ext uri="{BB962C8B-B14F-4D97-AF65-F5344CB8AC3E}">
        <p14:creationId xmlns:p14="http://schemas.microsoft.com/office/powerpoint/2010/main" val="382835244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hdr="0" ftr="0" dt="0"/>
  <p:txStyles>
    <p:titleStyle>
      <a:lvl1pPr algn="ctr" defTabSz="1038826" rtl="0" eaLnBrk="1" latinLnBrk="0" hangingPunct="1">
        <a:spcBef>
          <a:spcPct val="0"/>
        </a:spcBef>
        <a:buNone/>
        <a:defRPr sz="4933" kern="1200">
          <a:solidFill>
            <a:schemeClr val="tx1"/>
          </a:solidFill>
          <a:latin typeface="+mj-lt"/>
          <a:ea typeface="+mj-ea"/>
          <a:cs typeface="+mj-cs"/>
        </a:defRPr>
      </a:lvl1pPr>
    </p:titleStyle>
    <p:bodyStyle>
      <a:lvl1pPr marL="389560" indent="-389560" algn="l" defTabSz="1038826"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44047" indent="-324632" algn="l" defTabSz="1038826" rtl="0" eaLnBrk="1" latinLnBrk="0" hangingPunct="1">
        <a:spcBef>
          <a:spcPct val="20000"/>
        </a:spcBef>
        <a:buFont typeface="Arial" panose="020B0604020202020204" pitchFamily="34" charset="0"/>
        <a:buChar char="–"/>
        <a:defRPr sz="3067" kern="1200">
          <a:solidFill>
            <a:schemeClr val="tx1"/>
          </a:solidFill>
          <a:latin typeface="+mn-lt"/>
          <a:ea typeface="+mn-ea"/>
          <a:cs typeface="+mn-cs"/>
        </a:defRPr>
      </a:lvl2pPr>
      <a:lvl3pPr marL="1298532" indent="-259706" algn="l" defTabSz="1038826"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3pPr>
      <a:lvl4pPr marL="1817944" indent="-259706" algn="l" defTabSz="1038826" rtl="0" eaLnBrk="1" latinLnBrk="0" hangingPunct="1">
        <a:spcBef>
          <a:spcPct val="20000"/>
        </a:spcBef>
        <a:buFont typeface="Arial" panose="020B0604020202020204" pitchFamily="34" charset="0"/>
        <a:buChar char="–"/>
        <a:defRPr sz="2267" kern="1200">
          <a:solidFill>
            <a:schemeClr val="tx1"/>
          </a:solidFill>
          <a:latin typeface="+mn-lt"/>
          <a:ea typeface="+mn-ea"/>
          <a:cs typeface="+mn-cs"/>
        </a:defRPr>
      </a:lvl4pPr>
      <a:lvl5pPr marL="2337358" indent="-259706" algn="l" defTabSz="1038826" rtl="0" eaLnBrk="1" latinLnBrk="0" hangingPunct="1">
        <a:spcBef>
          <a:spcPct val="20000"/>
        </a:spcBef>
        <a:buFont typeface="Arial" panose="020B0604020202020204" pitchFamily="34" charset="0"/>
        <a:buChar char="»"/>
        <a:defRPr sz="2267" kern="1200">
          <a:solidFill>
            <a:schemeClr val="tx1"/>
          </a:solidFill>
          <a:latin typeface="+mn-lt"/>
          <a:ea typeface="+mn-ea"/>
          <a:cs typeface="+mn-cs"/>
        </a:defRPr>
      </a:lvl5pPr>
      <a:lvl6pPr marL="2856770" indent="-259706" algn="l" defTabSz="1038826" rtl="0" eaLnBrk="1" latinLnBrk="0" hangingPunct="1">
        <a:spcBef>
          <a:spcPct val="20000"/>
        </a:spcBef>
        <a:buFont typeface="Arial" panose="020B0604020202020204" pitchFamily="34" charset="0"/>
        <a:buChar char="•"/>
        <a:defRPr sz="2267" kern="1200">
          <a:solidFill>
            <a:schemeClr val="tx1"/>
          </a:solidFill>
          <a:latin typeface="+mn-lt"/>
          <a:ea typeface="+mn-ea"/>
          <a:cs typeface="+mn-cs"/>
        </a:defRPr>
      </a:lvl6pPr>
      <a:lvl7pPr marL="3376182" indent="-259706" algn="l" defTabSz="1038826" rtl="0" eaLnBrk="1" latinLnBrk="0" hangingPunct="1">
        <a:spcBef>
          <a:spcPct val="20000"/>
        </a:spcBef>
        <a:buFont typeface="Arial" panose="020B0604020202020204" pitchFamily="34" charset="0"/>
        <a:buChar char="•"/>
        <a:defRPr sz="2267" kern="1200">
          <a:solidFill>
            <a:schemeClr val="tx1"/>
          </a:solidFill>
          <a:latin typeface="+mn-lt"/>
          <a:ea typeface="+mn-ea"/>
          <a:cs typeface="+mn-cs"/>
        </a:defRPr>
      </a:lvl7pPr>
      <a:lvl8pPr marL="3895595" indent="-259706" algn="l" defTabSz="1038826" rtl="0" eaLnBrk="1" latinLnBrk="0" hangingPunct="1">
        <a:spcBef>
          <a:spcPct val="20000"/>
        </a:spcBef>
        <a:buFont typeface="Arial" panose="020B0604020202020204" pitchFamily="34" charset="0"/>
        <a:buChar char="•"/>
        <a:defRPr sz="2267" kern="1200">
          <a:solidFill>
            <a:schemeClr val="tx1"/>
          </a:solidFill>
          <a:latin typeface="+mn-lt"/>
          <a:ea typeface="+mn-ea"/>
          <a:cs typeface="+mn-cs"/>
        </a:defRPr>
      </a:lvl8pPr>
      <a:lvl9pPr marL="4415008" indent="-259706" algn="l" defTabSz="1038826" rtl="0" eaLnBrk="1" latinLnBrk="0" hangingPunct="1">
        <a:spcBef>
          <a:spcPct val="20000"/>
        </a:spcBef>
        <a:buFont typeface="Arial" panose="020B0604020202020204" pitchFamily="34" charset="0"/>
        <a:buChar char="•"/>
        <a:defRPr sz="2267" kern="1200">
          <a:solidFill>
            <a:schemeClr val="tx1"/>
          </a:solidFill>
          <a:latin typeface="+mn-lt"/>
          <a:ea typeface="+mn-ea"/>
          <a:cs typeface="+mn-cs"/>
        </a:defRPr>
      </a:lvl9pPr>
    </p:bodyStyle>
    <p:otherStyle>
      <a:defPPr>
        <a:defRPr lang="ru-RU"/>
      </a:defPPr>
      <a:lvl1pPr marL="0" algn="l" defTabSz="1038826" rtl="0" eaLnBrk="1" latinLnBrk="0" hangingPunct="1">
        <a:defRPr sz="2133" kern="1200">
          <a:solidFill>
            <a:schemeClr val="tx1"/>
          </a:solidFill>
          <a:latin typeface="+mn-lt"/>
          <a:ea typeface="+mn-ea"/>
          <a:cs typeface="+mn-cs"/>
        </a:defRPr>
      </a:lvl1pPr>
      <a:lvl2pPr marL="519412" algn="l" defTabSz="1038826" rtl="0" eaLnBrk="1" latinLnBrk="0" hangingPunct="1">
        <a:defRPr sz="2133" kern="1200">
          <a:solidFill>
            <a:schemeClr val="tx1"/>
          </a:solidFill>
          <a:latin typeface="+mn-lt"/>
          <a:ea typeface="+mn-ea"/>
          <a:cs typeface="+mn-cs"/>
        </a:defRPr>
      </a:lvl2pPr>
      <a:lvl3pPr marL="1038826" algn="l" defTabSz="1038826" rtl="0" eaLnBrk="1" latinLnBrk="0" hangingPunct="1">
        <a:defRPr sz="2133" kern="1200">
          <a:solidFill>
            <a:schemeClr val="tx1"/>
          </a:solidFill>
          <a:latin typeface="+mn-lt"/>
          <a:ea typeface="+mn-ea"/>
          <a:cs typeface="+mn-cs"/>
        </a:defRPr>
      </a:lvl3pPr>
      <a:lvl4pPr marL="1558238" algn="l" defTabSz="1038826" rtl="0" eaLnBrk="1" latinLnBrk="0" hangingPunct="1">
        <a:defRPr sz="2133" kern="1200">
          <a:solidFill>
            <a:schemeClr val="tx1"/>
          </a:solidFill>
          <a:latin typeface="+mn-lt"/>
          <a:ea typeface="+mn-ea"/>
          <a:cs typeface="+mn-cs"/>
        </a:defRPr>
      </a:lvl4pPr>
      <a:lvl5pPr marL="2077651" algn="l" defTabSz="1038826" rtl="0" eaLnBrk="1" latinLnBrk="0" hangingPunct="1">
        <a:defRPr sz="2133" kern="1200">
          <a:solidFill>
            <a:schemeClr val="tx1"/>
          </a:solidFill>
          <a:latin typeface="+mn-lt"/>
          <a:ea typeface="+mn-ea"/>
          <a:cs typeface="+mn-cs"/>
        </a:defRPr>
      </a:lvl5pPr>
      <a:lvl6pPr marL="2597063" algn="l" defTabSz="1038826" rtl="0" eaLnBrk="1" latinLnBrk="0" hangingPunct="1">
        <a:defRPr sz="2133" kern="1200">
          <a:solidFill>
            <a:schemeClr val="tx1"/>
          </a:solidFill>
          <a:latin typeface="+mn-lt"/>
          <a:ea typeface="+mn-ea"/>
          <a:cs typeface="+mn-cs"/>
        </a:defRPr>
      </a:lvl6pPr>
      <a:lvl7pPr marL="3116477" algn="l" defTabSz="1038826" rtl="0" eaLnBrk="1" latinLnBrk="0" hangingPunct="1">
        <a:defRPr sz="2133" kern="1200">
          <a:solidFill>
            <a:schemeClr val="tx1"/>
          </a:solidFill>
          <a:latin typeface="+mn-lt"/>
          <a:ea typeface="+mn-ea"/>
          <a:cs typeface="+mn-cs"/>
        </a:defRPr>
      </a:lvl7pPr>
      <a:lvl8pPr marL="3635889" algn="l" defTabSz="1038826" rtl="0" eaLnBrk="1" latinLnBrk="0" hangingPunct="1">
        <a:defRPr sz="2133" kern="1200">
          <a:solidFill>
            <a:schemeClr val="tx1"/>
          </a:solidFill>
          <a:latin typeface="+mn-lt"/>
          <a:ea typeface="+mn-ea"/>
          <a:cs typeface="+mn-cs"/>
        </a:defRPr>
      </a:lvl8pPr>
      <a:lvl9pPr marL="4155301" algn="l" defTabSz="1038826"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Номер слайда 5"/>
          <p:cNvSpPr>
            <a:spLocks noGrp="1"/>
          </p:cNvSpPr>
          <p:nvPr>
            <p:ph type="sldNum" sz="quarter" idx="4"/>
          </p:nvPr>
        </p:nvSpPr>
        <p:spPr>
          <a:xfrm>
            <a:off x="551851" y="6206962"/>
            <a:ext cx="632655" cy="198371"/>
          </a:xfrm>
          <a:prstGeom prst="rect">
            <a:avLst/>
          </a:prstGeom>
        </p:spPr>
        <p:txBody>
          <a:bodyPr lIns="0" tIns="0" rIns="0" bIns="0"/>
          <a:lstStyle>
            <a:lvl1pPr algn="l">
              <a:defRPr sz="1067">
                <a:solidFill>
                  <a:schemeClr val="tx1"/>
                </a:solidFill>
                <a:latin typeface="+mj-lt"/>
              </a:defRPr>
            </a:lvl1pPr>
          </a:lstStyle>
          <a:p>
            <a:fld id="{76DF7541-4AA1-4860-9E8E-0EB1F32F27FF}" type="slidenum">
              <a:rPr lang="ru-RU" smtClean="0"/>
              <a:pPr/>
              <a:t>‹#›</a:t>
            </a:fld>
            <a:endParaRPr lang="ru-RU" dirty="0"/>
          </a:p>
        </p:txBody>
      </p:sp>
      <p:cxnSp>
        <p:nvCxnSpPr>
          <p:cNvPr id="4" name="Прямая соединительная линия 3"/>
          <p:cNvCxnSpPr/>
          <p:nvPr userDrawn="1"/>
        </p:nvCxnSpPr>
        <p:spPr>
          <a:xfrm>
            <a:off x="551256" y="414029"/>
            <a:ext cx="0" cy="4176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Заголовок 1"/>
          <p:cNvSpPr>
            <a:spLocks noGrp="1"/>
          </p:cNvSpPr>
          <p:nvPr>
            <p:ph type="title"/>
          </p:nvPr>
        </p:nvSpPr>
        <p:spPr>
          <a:xfrm>
            <a:off x="1008414" y="309353"/>
            <a:ext cx="8978020" cy="719383"/>
          </a:xfrm>
          <a:prstGeom prst="rect">
            <a:avLst/>
          </a:prstGeom>
        </p:spPr>
        <p:txBody>
          <a:bodyPr vert="horz" lIns="0" tIns="0" rIns="0" bIns="0" rtlCol="0" anchor="t">
            <a:normAutofit/>
          </a:bodyPr>
          <a:lstStyle/>
          <a:p>
            <a:r>
              <a:rPr lang="ru-RU" dirty="0"/>
              <a:t>Заголовок</a:t>
            </a:r>
          </a:p>
        </p:txBody>
      </p:sp>
      <p:pic>
        <p:nvPicPr>
          <p:cNvPr id="6" name="Рисунок 5"/>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125042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6" r:id="rId19"/>
  </p:sldLayoutIdLst>
  <p:hf hdr="0" ftr="0" dt="0"/>
  <p:txStyles>
    <p:titleStyle>
      <a:lvl1pPr algn="l" defTabSz="1219170" rtl="0" eaLnBrk="1" latinLnBrk="0" hangingPunct="1">
        <a:spcBef>
          <a:spcPct val="0"/>
        </a:spcBef>
        <a:buNone/>
        <a:defRPr sz="42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ru-RU"/>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36.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image" Target="../media/image28.png"/><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8.xml"/><Relationship Id="rId1" Type="http://schemas.openxmlformats.org/officeDocument/2006/relationships/slideLayout" Target="../slideLayouts/slideLayout47.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63.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image" Target="../media/image25.png"/><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10.xml"/><Relationship Id="rId1" Type="http://schemas.openxmlformats.org/officeDocument/2006/relationships/slideLayout" Target="../slideLayouts/slideLayout47.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1.xml"/><Relationship Id="rId1" Type="http://schemas.openxmlformats.org/officeDocument/2006/relationships/slideLayout" Target="../slideLayouts/slideLayout4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17.xml"/><Relationship Id="rId13" Type="http://schemas.openxmlformats.org/officeDocument/2006/relationships/image" Target="../media/image25.png"/><Relationship Id="rId3" Type="http://schemas.openxmlformats.org/officeDocument/2006/relationships/diagramData" Target="../diagrams/data16.xml"/><Relationship Id="rId7" Type="http://schemas.microsoft.com/office/2007/relationships/diagramDrawing" Target="../diagrams/drawing16.xml"/><Relationship Id="rId12" Type="http://schemas.microsoft.com/office/2007/relationships/diagramDrawing" Target="../diagrams/drawing17.xml"/><Relationship Id="rId2" Type="http://schemas.openxmlformats.org/officeDocument/2006/relationships/notesSlide" Target="../notesSlides/notesSlide12.xml"/><Relationship Id="rId1" Type="http://schemas.openxmlformats.org/officeDocument/2006/relationships/slideLayout" Target="../slideLayouts/slideLayout47.xml"/><Relationship Id="rId6" Type="http://schemas.openxmlformats.org/officeDocument/2006/relationships/diagramColors" Target="../diagrams/colors16.xml"/><Relationship Id="rId11" Type="http://schemas.openxmlformats.org/officeDocument/2006/relationships/diagramColors" Target="../diagrams/colors17.xml"/><Relationship Id="rId5" Type="http://schemas.openxmlformats.org/officeDocument/2006/relationships/diagramQuickStyle" Target="../diagrams/quickStyle16.xml"/><Relationship Id="rId10" Type="http://schemas.openxmlformats.org/officeDocument/2006/relationships/diagramQuickStyle" Target="../diagrams/quickStyle17.xml"/><Relationship Id="rId4" Type="http://schemas.openxmlformats.org/officeDocument/2006/relationships/diagramLayout" Target="../diagrams/layout16.xml"/><Relationship Id="rId9" Type="http://schemas.openxmlformats.org/officeDocument/2006/relationships/diagramLayout" Target="../diagrams/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3.xml"/><Relationship Id="rId5" Type="http://schemas.microsoft.com/office/2007/relationships/hdphoto" Target="../media/hdphoto5.wdp"/><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60.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36.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60.xml"/><Relationship Id="rId6" Type="http://schemas.openxmlformats.org/officeDocument/2006/relationships/image" Target="../media/image38.jpg"/><Relationship Id="rId5" Type="http://schemas.openxmlformats.org/officeDocument/2006/relationships/image" Target="../media/image33.pn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9.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7.xml"/><Relationship Id="rId6" Type="http://schemas.microsoft.com/office/2007/relationships/hdphoto" Target="../media/hdphoto10.wdp"/><Relationship Id="rId5" Type="http://schemas.openxmlformats.org/officeDocument/2006/relationships/image" Target="../media/image40.png"/><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1.pn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47.xml"/><Relationship Id="rId6" Type="http://schemas.microsoft.com/office/2007/relationships/hdphoto" Target="../media/hdphoto12.wdp"/><Relationship Id="rId5" Type="http://schemas.openxmlformats.org/officeDocument/2006/relationships/image" Target="../media/image42.png"/><Relationship Id="rId4" Type="http://schemas.microsoft.com/office/2007/relationships/hdphoto" Target="../media/hdphoto11.wdp"/></Relationships>
</file>

<file path=ppt/slides/_rels/slide2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3.png"/><Relationship Id="rId1" Type="http://schemas.openxmlformats.org/officeDocument/2006/relationships/slideLayout" Target="../slideLayouts/slideLayout47.xml"/><Relationship Id="rId6" Type="http://schemas.openxmlformats.org/officeDocument/2006/relationships/image" Target="../media/image25.png"/><Relationship Id="rId5" Type="http://schemas.microsoft.com/office/2007/relationships/hdphoto" Target="../media/hdphoto14.wdp"/><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25.png"/><Relationship Id="rId3" Type="http://schemas.openxmlformats.org/officeDocument/2006/relationships/hyperlink" Target="mailto:L.Yemelyanova@aequitas.kz" TargetMode="External"/><Relationship Id="rId7" Type="http://schemas.openxmlformats.org/officeDocument/2006/relationships/image" Target="../media/image46.png"/><Relationship Id="rId12" Type="http://schemas.microsoft.com/office/2007/relationships/hdphoto" Target="../media/hdphoto16.wdp"/><Relationship Id="rId2" Type="http://schemas.openxmlformats.org/officeDocument/2006/relationships/hyperlink" Target="mailto:ianyukhina@alrud.com" TargetMode="External"/><Relationship Id="rId1" Type="http://schemas.openxmlformats.org/officeDocument/2006/relationships/slideLayout" Target="../slideLayouts/slideLayout40.xml"/><Relationship Id="rId6" Type="http://schemas.microsoft.com/office/2007/relationships/hdphoto" Target="../media/hdphoto15.wdp"/><Relationship Id="rId11" Type="http://schemas.openxmlformats.org/officeDocument/2006/relationships/image" Target="../media/image48.png"/><Relationship Id="rId5" Type="http://schemas.openxmlformats.org/officeDocument/2006/relationships/image" Target="../media/image45.png"/><Relationship Id="rId15" Type="http://schemas.microsoft.com/office/2007/relationships/hdphoto" Target="../media/hdphoto17.wdp"/><Relationship Id="rId10" Type="http://schemas.openxmlformats.org/officeDocument/2006/relationships/hyperlink" Target="mailto:Darya.zhuk@cobalt.legal" TargetMode="External"/><Relationship Id="rId4" Type="http://schemas.openxmlformats.org/officeDocument/2006/relationships/hyperlink" Target="mailto:Vsavchuk@vkp.ua" TargetMode="External"/><Relationship Id="rId9" Type="http://schemas.openxmlformats.org/officeDocument/2006/relationships/hyperlink" Target="mailto:megiazarova@alrud.com" TargetMode="External"/><Relationship Id="rId1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3.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28.pn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6.xml"/><Relationship Id="rId1" Type="http://schemas.openxmlformats.org/officeDocument/2006/relationships/slideLayout" Target="../slideLayouts/slideLayout47.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5926" r="3976" b="19564"/>
          <a:stretch/>
        </p:blipFill>
        <p:spPr>
          <a:xfrm flipV="1">
            <a:off x="0" y="0"/>
            <a:ext cx="12192000" cy="6848764"/>
          </a:xfrm>
          <a:prstGeom prst="rect">
            <a:avLst/>
          </a:prstGeom>
        </p:spPr>
      </p:pic>
      <p:sp>
        <p:nvSpPr>
          <p:cNvPr id="5" name="Прямоугольник 4"/>
          <p:cNvSpPr/>
          <p:nvPr/>
        </p:nvSpPr>
        <p:spPr>
          <a:xfrm>
            <a:off x="0" y="-9234"/>
            <a:ext cx="12192000" cy="6871519"/>
          </a:xfrm>
          <a:prstGeom prst="rect">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8801"/>
            <a:endParaRPr lang="ru-RU" sz="1451">
              <a:solidFill>
                <a:prstClr val="white"/>
              </a:solidFill>
              <a:latin typeface="Tahoma"/>
            </a:endParaRPr>
          </a:p>
        </p:txBody>
      </p:sp>
      <p:sp>
        <p:nvSpPr>
          <p:cNvPr id="2" name="Заголовок 1"/>
          <p:cNvSpPr>
            <a:spLocks noGrp="1"/>
          </p:cNvSpPr>
          <p:nvPr>
            <p:ph type="ctrTitle"/>
          </p:nvPr>
        </p:nvSpPr>
        <p:spPr>
          <a:xfrm>
            <a:off x="1516604" y="901745"/>
            <a:ext cx="7973905" cy="1943055"/>
          </a:xfrm>
        </p:spPr>
        <p:txBody>
          <a:bodyPr>
            <a:noAutofit/>
          </a:bodyPr>
          <a:lstStyle/>
          <a:p>
            <a:r>
              <a:rPr lang="en-US" sz="4400" dirty="0"/>
              <a:t>Anti-crisis workforce restructuring &amp; outsourcing </a:t>
            </a:r>
            <a:br>
              <a:rPr lang="en-US" sz="4400" dirty="0"/>
            </a:br>
            <a:r>
              <a:rPr lang="en-US" sz="4400" dirty="0"/>
              <a:t>in Eurasia</a:t>
            </a:r>
            <a:br>
              <a:rPr lang="ru-RU" sz="4400" dirty="0"/>
            </a:br>
            <a:endParaRPr lang="ru-RU" sz="4400" dirty="0"/>
          </a:p>
        </p:txBody>
      </p:sp>
      <p:sp>
        <p:nvSpPr>
          <p:cNvPr id="3" name="Подзаголовок 2"/>
          <p:cNvSpPr>
            <a:spLocks noGrp="1"/>
          </p:cNvSpPr>
          <p:nvPr>
            <p:ph type="subTitle" idx="1"/>
          </p:nvPr>
        </p:nvSpPr>
        <p:spPr>
          <a:xfrm>
            <a:off x="1516604" y="2822070"/>
            <a:ext cx="5018216" cy="613858"/>
          </a:xfrm>
        </p:spPr>
        <p:txBody>
          <a:bodyPr>
            <a:normAutofit/>
          </a:bodyPr>
          <a:lstStyle/>
          <a:p>
            <a:r>
              <a:rPr lang="en-US" sz="2133" dirty="0"/>
              <a:t>16</a:t>
            </a:r>
            <a:r>
              <a:rPr lang="ru-RU" sz="2133" dirty="0"/>
              <a:t> </a:t>
            </a:r>
            <a:r>
              <a:rPr lang="en-US" sz="2133" dirty="0"/>
              <a:t>July 2020</a:t>
            </a:r>
            <a:endParaRPr lang="ru-RU" sz="2133" dirty="0"/>
          </a:p>
        </p:txBody>
      </p:sp>
      <p:cxnSp>
        <p:nvCxnSpPr>
          <p:cNvPr id="8" name="Прямая соединительная линия 7"/>
          <p:cNvCxnSpPr/>
          <p:nvPr/>
        </p:nvCxnSpPr>
        <p:spPr>
          <a:xfrm>
            <a:off x="1047115" y="980612"/>
            <a:ext cx="0" cy="1692000"/>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1103445" y="5061267"/>
            <a:ext cx="0" cy="768000"/>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sp>
        <p:nvSpPr>
          <p:cNvPr id="11" name="Заголовок 2"/>
          <p:cNvSpPr txBox="1">
            <a:spLocks/>
          </p:cNvSpPr>
          <p:nvPr/>
        </p:nvSpPr>
        <p:spPr>
          <a:xfrm>
            <a:off x="1007435" y="4780686"/>
            <a:ext cx="1338107" cy="446057"/>
          </a:xfrm>
          <a:prstGeom prst="rect">
            <a:avLst/>
          </a:prstGeom>
        </p:spPr>
        <p:txBody>
          <a:bodyPr/>
          <a:lstStyle>
            <a:lvl1pPr algn="ctr" defTabSz="995577" rtl="0" eaLnBrk="1" latinLnBrk="0" hangingPunct="1">
              <a:spcBef>
                <a:spcPct val="0"/>
              </a:spcBef>
              <a:buNone/>
              <a:defRPr sz="4700" kern="1200">
                <a:solidFill>
                  <a:schemeClr val="tx1"/>
                </a:solidFill>
                <a:latin typeface="+mj-lt"/>
                <a:ea typeface="+mj-ea"/>
                <a:cs typeface="+mj-cs"/>
              </a:defRPr>
            </a:lvl1pPr>
          </a:lstStyle>
          <a:p>
            <a:pPr algn="l" defTabSz="1327369"/>
            <a:r>
              <a:rPr lang="en-US" sz="1267" dirty="0">
                <a:solidFill>
                  <a:srgbClr val="FF4D33"/>
                </a:solidFill>
                <a:latin typeface="Tahoma"/>
              </a:rPr>
              <a:t>alrud.com</a:t>
            </a:r>
            <a:endParaRPr lang="ru-RU" sz="1267" dirty="0">
              <a:solidFill>
                <a:srgbClr val="FF4D33"/>
              </a:solidFill>
              <a:latin typeface="Tahoma"/>
            </a:endParaRPr>
          </a:p>
        </p:txBody>
      </p:sp>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l="10015"/>
          <a:stretch/>
        </p:blipFill>
        <p:spPr>
          <a:xfrm>
            <a:off x="1293090" y="5131731"/>
            <a:ext cx="6264978" cy="792549"/>
          </a:xfrm>
          <a:prstGeom prst="rect">
            <a:avLst/>
          </a:prstGeom>
        </p:spPr>
      </p:pic>
    </p:spTree>
    <p:extLst>
      <p:ext uri="{BB962C8B-B14F-4D97-AF65-F5344CB8AC3E}">
        <p14:creationId xmlns:p14="http://schemas.microsoft.com/office/powerpoint/2010/main" val="3229727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10</a:t>
            </a:fld>
            <a:endParaRPr lang="ru-RU" dirty="0"/>
          </a:p>
        </p:txBody>
      </p:sp>
      <p:sp>
        <p:nvSpPr>
          <p:cNvPr id="3" name="Заголовок 2"/>
          <p:cNvSpPr>
            <a:spLocks noGrp="1"/>
          </p:cNvSpPr>
          <p:nvPr>
            <p:ph type="title"/>
          </p:nvPr>
        </p:nvSpPr>
        <p:spPr>
          <a:xfrm>
            <a:off x="1008412" y="309353"/>
            <a:ext cx="9522005" cy="762363"/>
          </a:xfrm>
        </p:spPr>
        <p:txBody>
          <a:bodyPr>
            <a:noAutofit/>
          </a:bodyPr>
          <a:lstStyle/>
          <a:p>
            <a:pPr>
              <a:spcAft>
                <a:spcPts val="1200"/>
              </a:spcAft>
            </a:pPr>
            <a:r>
              <a:rPr lang="en-US" sz="4000" dirty="0"/>
              <a:t>Ukraine </a:t>
            </a:r>
            <a:r>
              <a:rPr lang="ru-RU" sz="4000" dirty="0"/>
              <a:t>: </a:t>
            </a:r>
            <a:r>
              <a:rPr lang="en-US" sz="4000" dirty="0"/>
              <a:t>Restructuring wage fund</a:t>
            </a:r>
            <a:endParaRPr lang="ru-RU" sz="2800" dirty="0"/>
          </a:p>
        </p:txBody>
      </p:sp>
      <p:graphicFrame>
        <p:nvGraphicFramePr>
          <p:cNvPr id="7" name="Схема 6"/>
          <p:cNvGraphicFramePr/>
          <p:nvPr>
            <p:extLst>
              <p:ext uri="{D42A27DB-BD31-4B8C-83A1-F6EECF244321}">
                <p14:modId xmlns:p14="http://schemas.microsoft.com/office/powerpoint/2010/main" val="2886636078"/>
              </p:ext>
            </p:extLst>
          </p:nvPr>
        </p:nvGraphicFramePr>
        <p:xfrm>
          <a:off x="1008412" y="1177596"/>
          <a:ext cx="9653102" cy="4516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Рисунок 4">
            <a:extLst>
              <a:ext uri="{FF2B5EF4-FFF2-40B4-BE49-F238E27FC236}">
                <a16:creationId xmlns:a16="http://schemas.microsoft.com/office/drawing/2014/main" id="{A820B5DF-2E22-4E81-B508-7006A8AD5C02}"/>
              </a:ext>
            </a:extLst>
          </p:cNvPr>
          <p:cNvPicPr>
            <a:picLocks noChangeAspect="1"/>
          </p:cNvPicPr>
          <p:nvPr/>
        </p:nvPicPr>
        <p:blipFill>
          <a:blip r:embed="rId8"/>
          <a:stretch>
            <a:fillRect/>
          </a:stretch>
        </p:blipFill>
        <p:spPr>
          <a:xfrm>
            <a:off x="9425592" y="6003235"/>
            <a:ext cx="682503" cy="735658"/>
          </a:xfrm>
          <a:prstGeom prst="rect">
            <a:avLst/>
          </a:prstGeom>
        </p:spPr>
      </p:pic>
    </p:spTree>
    <p:extLst>
      <p:ext uri="{BB962C8B-B14F-4D97-AF65-F5344CB8AC3E}">
        <p14:creationId xmlns:p14="http://schemas.microsoft.com/office/powerpoint/2010/main" val="1670195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Схема 6"/>
          <p:cNvGraphicFramePr/>
          <p:nvPr>
            <p:extLst>
              <p:ext uri="{D42A27DB-BD31-4B8C-83A1-F6EECF244321}">
                <p14:modId xmlns:p14="http://schemas.microsoft.com/office/powerpoint/2010/main" val="2802790025"/>
              </p:ext>
            </p:extLst>
          </p:nvPr>
        </p:nvGraphicFramePr>
        <p:xfrm>
          <a:off x="1807943" y="1670697"/>
          <a:ext cx="4150076" cy="3678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Номер слайда 1"/>
          <p:cNvSpPr>
            <a:spLocks noGrp="1"/>
          </p:cNvSpPr>
          <p:nvPr>
            <p:ph type="sldNum" sz="quarter" idx="10"/>
          </p:nvPr>
        </p:nvSpPr>
        <p:spPr/>
        <p:txBody>
          <a:bodyPr/>
          <a:lstStyle/>
          <a:p>
            <a:fld id="{76DF7541-4AA1-4860-9E8E-0EB1F32F27FF}" type="slidenum">
              <a:rPr lang="ru-RU" smtClean="0"/>
              <a:pPr/>
              <a:t>11</a:t>
            </a:fld>
            <a:endParaRPr lang="ru-RU" dirty="0"/>
          </a:p>
        </p:txBody>
      </p:sp>
      <p:sp>
        <p:nvSpPr>
          <p:cNvPr id="3" name="Заголовок 2"/>
          <p:cNvSpPr>
            <a:spLocks noGrp="1"/>
          </p:cNvSpPr>
          <p:nvPr>
            <p:ph type="title"/>
          </p:nvPr>
        </p:nvSpPr>
        <p:spPr/>
        <p:txBody>
          <a:bodyPr>
            <a:normAutofit/>
          </a:bodyPr>
          <a:lstStyle/>
          <a:p>
            <a:r>
              <a:rPr lang="en-US" sz="4000" dirty="0"/>
              <a:t>Ukraine </a:t>
            </a:r>
            <a:r>
              <a:rPr lang="ru-RU" sz="4000" dirty="0"/>
              <a:t>: </a:t>
            </a:r>
            <a:r>
              <a:rPr lang="en-US" sz="4000" dirty="0"/>
              <a:t>Outsourcing &amp; </a:t>
            </a:r>
            <a:r>
              <a:rPr lang="en-US" sz="4000" dirty="0" err="1"/>
              <a:t>outstaffing</a:t>
            </a:r>
            <a:endParaRPr lang="ru-RU" sz="4000" dirty="0"/>
          </a:p>
        </p:txBody>
      </p:sp>
      <p:graphicFrame>
        <p:nvGraphicFramePr>
          <p:cNvPr id="8" name="Схема 7"/>
          <p:cNvGraphicFramePr/>
          <p:nvPr>
            <p:extLst>
              <p:ext uri="{D42A27DB-BD31-4B8C-83A1-F6EECF244321}">
                <p14:modId xmlns:p14="http://schemas.microsoft.com/office/powerpoint/2010/main" val="660938369"/>
              </p:ext>
            </p:extLst>
          </p:nvPr>
        </p:nvGraphicFramePr>
        <p:xfrm>
          <a:off x="5958019" y="1670696"/>
          <a:ext cx="4150076" cy="36780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9" name="Рисунок 8">
            <a:extLst>
              <a:ext uri="{FF2B5EF4-FFF2-40B4-BE49-F238E27FC236}">
                <a16:creationId xmlns:a16="http://schemas.microsoft.com/office/drawing/2014/main" id="{6B27EF7B-5CA2-4AAF-A09F-83C3FF810BE1}"/>
              </a:ext>
            </a:extLst>
          </p:cNvPr>
          <p:cNvPicPr>
            <a:picLocks noChangeAspect="1"/>
          </p:cNvPicPr>
          <p:nvPr/>
        </p:nvPicPr>
        <p:blipFill>
          <a:blip r:embed="rId13"/>
          <a:stretch>
            <a:fillRect/>
          </a:stretch>
        </p:blipFill>
        <p:spPr>
          <a:xfrm>
            <a:off x="9425592" y="5993296"/>
            <a:ext cx="682503" cy="735658"/>
          </a:xfrm>
          <a:prstGeom prst="rect">
            <a:avLst/>
          </a:prstGeom>
        </p:spPr>
      </p:pic>
    </p:spTree>
    <p:extLst>
      <p:ext uri="{BB962C8B-B14F-4D97-AF65-F5344CB8AC3E}">
        <p14:creationId xmlns:p14="http://schemas.microsoft.com/office/powerpoint/2010/main" val="2161217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Прямоугольник 55"/>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Заголовок 3"/>
          <p:cNvSpPr>
            <a:spLocks noGrp="1"/>
          </p:cNvSpPr>
          <p:nvPr>
            <p:ph type="ctrTitle"/>
          </p:nvPr>
        </p:nvSpPr>
        <p:spPr>
          <a:xfrm>
            <a:off x="1135064" y="337602"/>
            <a:ext cx="7118250" cy="1934220"/>
          </a:xfrm>
        </p:spPr>
        <p:txBody>
          <a:bodyPr>
            <a:noAutofit/>
          </a:bodyPr>
          <a:lstStyle/>
          <a:p>
            <a:pPr>
              <a:lnSpc>
                <a:spcPct val="100000"/>
              </a:lnSpc>
            </a:pPr>
            <a:r>
              <a:rPr lang="en-US" sz="4000" dirty="0">
                <a:solidFill>
                  <a:srgbClr val="FF4D33"/>
                </a:solidFill>
              </a:rPr>
              <a:t>Belarus</a:t>
            </a:r>
            <a:r>
              <a:rPr lang="ru-RU" sz="4000" dirty="0">
                <a:solidFill>
                  <a:srgbClr val="FF4D33"/>
                </a:solidFill>
              </a:rPr>
              <a:t>:</a:t>
            </a:r>
            <a:br>
              <a:rPr lang="ru-RU" sz="4000" dirty="0"/>
            </a:br>
            <a:r>
              <a:rPr lang="en-US" sz="4000" dirty="0"/>
              <a:t>Anti-crisis workforce restructuring &amp; outsourcing</a:t>
            </a:r>
            <a:endParaRPr lang="ru-RU" sz="4000" dirty="0"/>
          </a:p>
        </p:txBody>
      </p:sp>
      <p:grpSp>
        <p:nvGrpSpPr>
          <p:cNvPr id="31" name="Группа 30"/>
          <p:cNvGrpSpPr/>
          <p:nvPr/>
        </p:nvGrpSpPr>
        <p:grpSpPr>
          <a:xfrm>
            <a:off x="9989483" y="1651225"/>
            <a:ext cx="0" cy="2885029"/>
            <a:chOff x="6925915" y="3204567"/>
            <a:chExt cx="0" cy="3180879"/>
          </a:xfrm>
        </p:grpSpPr>
        <p:cxnSp>
          <p:nvCxnSpPr>
            <p:cNvPr id="32" name="Прямая соединительная линия 31"/>
            <p:cNvCxnSpPr/>
            <p:nvPr/>
          </p:nvCxnSpPr>
          <p:spPr>
            <a:xfrm>
              <a:off x="6925915" y="3204567"/>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a:off x="6925915" y="4398963"/>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a:off x="6925915" y="5593358"/>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grpSp>
      <p:grpSp>
        <p:nvGrpSpPr>
          <p:cNvPr id="35" name="Группа 34"/>
          <p:cNvGrpSpPr/>
          <p:nvPr/>
        </p:nvGrpSpPr>
        <p:grpSpPr>
          <a:xfrm>
            <a:off x="10414002" y="1294906"/>
            <a:ext cx="0" cy="2885029"/>
            <a:chOff x="7357963" y="2811710"/>
            <a:chExt cx="0" cy="3180879"/>
          </a:xfrm>
        </p:grpSpPr>
        <p:cxnSp>
          <p:nvCxnSpPr>
            <p:cNvPr id="36" name="Прямая соединительная линия 35"/>
            <p:cNvCxnSpPr/>
            <p:nvPr/>
          </p:nvCxnSpPr>
          <p:spPr>
            <a:xfrm>
              <a:off x="7357963" y="2811710"/>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a:off x="7357963" y="3963838"/>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a:off x="7357963" y="5200501"/>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grpSp>
      <p:grpSp>
        <p:nvGrpSpPr>
          <p:cNvPr id="39" name="Группа 38"/>
          <p:cNvGrpSpPr/>
          <p:nvPr/>
        </p:nvGrpSpPr>
        <p:grpSpPr>
          <a:xfrm>
            <a:off x="10838520" y="932806"/>
            <a:ext cx="0" cy="2885029"/>
            <a:chOff x="7862019" y="2412479"/>
            <a:chExt cx="0" cy="3180879"/>
          </a:xfrm>
        </p:grpSpPr>
        <p:cxnSp>
          <p:nvCxnSpPr>
            <p:cNvPr id="40" name="Прямая соединительная линия 39"/>
            <p:cNvCxnSpPr/>
            <p:nvPr/>
          </p:nvCxnSpPr>
          <p:spPr>
            <a:xfrm>
              <a:off x="7862019" y="2412479"/>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a:xfrm>
              <a:off x="7862019" y="3564607"/>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a:off x="7862019" y="4801270"/>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grpSp>
      <p:grpSp>
        <p:nvGrpSpPr>
          <p:cNvPr id="43" name="Группа 42"/>
          <p:cNvGrpSpPr/>
          <p:nvPr/>
        </p:nvGrpSpPr>
        <p:grpSpPr>
          <a:xfrm>
            <a:off x="8667892" y="2965444"/>
            <a:ext cx="0" cy="2885029"/>
            <a:chOff x="6925915" y="3204567"/>
            <a:chExt cx="0" cy="3180879"/>
          </a:xfrm>
        </p:grpSpPr>
        <p:cxnSp>
          <p:nvCxnSpPr>
            <p:cNvPr id="44" name="Прямая соединительная линия 43"/>
            <p:cNvCxnSpPr/>
            <p:nvPr/>
          </p:nvCxnSpPr>
          <p:spPr>
            <a:xfrm>
              <a:off x="6925915" y="3204567"/>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a:off x="6925915" y="4356695"/>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a:off x="6925915" y="5593358"/>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grpSp>
      <p:grpSp>
        <p:nvGrpSpPr>
          <p:cNvPr id="47" name="Группа 46"/>
          <p:cNvGrpSpPr/>
          <p:nvPr/>
        </p:nvGrpSpPr>
        <p:grpSpPr>
          <a:xfrm>
            <a:off x="9102349" y="2581401"/>
            <a:ext cx="0" cy="2885029"/>
            <a:chOff x="7357963" y="2811710"/>
            <a:chExt cx="0" cy="3180879"/>
          </a:xfrm>
        </p:grpSpPr>
        <p:cxnSp>
          <p:nvCxnSpPr>
            <p:cNvPr id="48" name="Прямая соединительная линия 47"/>
            <p:cNvCxnSpPr/>
            <p:nvPr/>
          </p:nvCxnSpPr>
          <p:spPr>
            <a:xfrm>
              <a:off x="7357963" y="2811710"/>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7357963" y="3963838"/>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a:xfrm>
              <a:off x="7357963" y="5200501"/>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grpSp>
      <p:grpSp>
        <p:nvGrpSpPr>
          <p:cNvPr id="51" name="Группа 50"/>
          <p:cNvGrpSpPr/>
          <p:nvPr/>
        </p:nvGrpSpPr>
        <p:grpSpPr>
          <a:xfrm>
            <a:off x="9536808" y="2197358"/>
            <a:ext cx="0" cy="2885029"/>
            <a:chOff x="7862019" y="2412479"/>
            <a:chExt cx="0" cy="3180879"/>
          </a:xfrm>
        </p:grpSpPr>
        <p:cxnSp>
          <p:nvCxnSpPr>
            <p:cNvPr id="52" name="Прямая соединительная линия 51"/>
            <p:cNvCxnSpPr/>
            <p:nvPr/>
          </p:nvCxnSpPr>
          <p:spPr>
            <a:xfrm>
              <a:off x="7862019" y="2412479"/>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p:nvPr/>
          </p:nvCxnSpPr>
          <p:spPr>
            <a:xfrm>
              <a:off x="7862019" y="3564607"/>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p:cNvCxnSpPr/>
            <p:nvPr/>
          </p:nvCxnSpPr>
          <p:spPr>
            <a:xfrm>
              <a:off x="7862019" y="4801270"/>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grpSp>
      <p:pic>
        <p:nvPicPr>
          <p:cNvPr id="57" name="Рисунок 56"/>
          <p:cNvPicPr>
            <a:picLocks noChangeAspect="1"/>
          </p:cNvPicPr>
          <p:nvPr/>
        </p:nvPicPr>
        <p:blipFill rotWithShape="1">
          <a:blip r:embed="rId2">
            <a:extLst>
              <a:ext uri="{28A0092B-C50C-407E-A947-70E740481C1C}">
                <a14:useLocalDpi xmlns:a14="http://schemas.microsoft.com/office/drawing/2010/main" val="0"/>
              </a:ext>
            </a:extLst>
          </a:blip>
          <a:srcRect l="10015" r="65360" b="18095"/>
          <a:stretch/>
        </p:blipFill>
        <p:spPr>
          <a:xfrm>
            <a:off x="1407173" y="5648574"/>
            <a:ext cx="1714443" cy="649142"/>
          </a:xfrm>
          <a:prstGeom prst="rect">
            <a:avLst/>
          </a:prstGeom>
        </p:spPr>
      </p:pic>
      <p:cxnSp>
        <p:nvCxnSpPr>
          <p:cNvPr id="59" name="Прямая соединительная линия 58"/>
          <p:cNvCxnSpPr/>
          <p:nvPr/>
        </p:nvCxnSpPr>
        <p:spPr>
          <a:xfrm>
            <a:off x="1132197" y="5646145"/>
            <a:ext cx="0" cy="612000"/>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pic>
        <p:nvPicPr>
          <p:cNvPr id="2" name="Рисунок 1"/>
          <p:cNvPicPr>
            <a:picLocks noChangeAspect="1"/>
          </p:cNvPicPr>
          <p:nvPr/>
        </p:nvPicPr>
        <p:blipFill rotWithShape="1">
          <a:blip r:embed="rId3" cstate="print">
            <a:grayscl/>
            <a:extLst>
              <a:ext uri="{BEBA8EAE-BF5A-486C-A8C5-ECC9F3942E4B}">
                <a14:imgProps xmlns:a14="http://schemas.microsoft.com/office/drawing/2010/main">
                  <a14:imgLayer r:embed="rId4">
                    <a14:imgEffect>
                      <a14:brightnessContrast bright="15000" contrast="-25000"/>
                    </a14:imgEffect>
                  </a14:imgLayer>
                </a14:imgProps>
              </a:ext>
              <a:ext uri="{28A0092B-C50C-407E-A947-70E740481C1C}">
                <a14:useLocalDpi xmlns:a14="http://schemas.microsoft.com/office/drawing/2010/main" val="0"/>
              </a:ext>
            </a:extLst>
          </a:blip>
          <a:srcRect l="3780" b="8797"/>
          <a:stretch/>
        </p:blipFill>
        <p:spPr>
          <a:xfrm>
            <a:off x="1132197" y="2271822"/>
            <a:ext cx="5886000" cy="3138209"/>
          </a:xfrm>
          <a:prstGeom prst="rect">
            <a:avLst/>
          </a:prstGeom>
        </p:spPr>
      </p:pic>
    </p:spTree>
    <p:extLst>
      <p:ext uri="{BB962C8B-B14F-4D97-AF65-F5344CB8AC3E}">
        <p14:creationId xmlns:p14="http://schemas.microsoft.com/office/powerpoint/2010/main" val="1442148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13</a:t>
            </a:fld>
            <a:endParaRPr lang="ru-RU" dirty="0"/>
          </a:p>
        </p:txBody>
      </p:sp>
      <p:sp>
        <p:nvSpPr>
          <p:cNvPr id="3" name="Заголовок 2"/>
          <p:cNvSpPr>
            <a:spLocks noGrp="1"/>
          </p:cNvSpPr>
          <p:nvPr>
            <p:ph type="title"/>
          </p:nvPr>
        </p:nvSpPr>
        <p:spPr/>
        <p:txBody>
          <a:bodyPr>
            <a:normAutofit/>
          </a:bodyPr>
          <a:lstStyle/>
          <a:p>
            <a:r>
              <a:rPr lang="en-US" sz="4000" dirty="0"/>
              <a:t>Belarus</a:t>
            </a:r>
            <a:r>
              <a:rPr lang="ru-RU" sz="4000" dirty="0"/>
              <a:t>: </a:t>
            </a:r>
            <a:r>
              <a:rPr lang="en-US" sz="4000" dirty="0"/>
              <a:t>Workforce restructuring</a:t>
            </a:r>
            <a:endParaRPr lang="ru-RU" sz="4000" dirty="0"/>
          </a:p>
        </p:txBody>
      </p:sp>
      <p:grpSp>
        <p:nvGrpSpPr>
          <p:cNvPr id="4" name="Группа 3"/>
          <p:cNvGrpSpPr/>
          <p:nvPr/>
        </p:nvGrpSpPr>
        <p:grpSpPr>
          <a:xfrm>
            <a:off x="1008412" y="1380054"/>
            <a:ext cx="9875980" cy="4279701"/>
            <a:chOff x="1273801" y="1389886"/>
            <a:chExt cx="9875980" cy="4279701"/>
          </a:xfrm>
        </p:grpSpPr>
        <p:sp>
          <p:nvSpPr>
            <p:cNvPr id="5" name="Полилиния 4"/>
            <p:cNvSpPr/>
            <p:nvPr/>
          </p:nvSpPr>
          <p:spPr>
            <a:xfrm>
              <a:off x="1273801" y="1389886"/>
              <a:ext cx="9875979" cy="1068179"/>
            </a:xfrm>
            <a:custGeom>
              <a:avLst/>
              <a:gdLst>
                <a:gd name="connsiteX0" fmla="*/ 0 w 8331666"/>
                <a:gd name="connsiteY0" fmla="*/ 138897 h 1388965"/>
                <a:gd name="connsiteX1" fmla="*/ 138897 w 8331666"/>
                <a:gd name="connsiteY1" fmla="*/ 0 h 1388965"/>
                <a:gd name="connsiteX2" fmla="*/ 8192770 w 8331666"/>
                <a:gd name="connsiteY2" fmla="*/ 0 h 1388965"/>
                <a:gd name="connsiteX3" fmla="*/ 8331667 w 8331666"/>
                <a:gd name="connsiteY3" fmla="*/ 138897 h 1388965"/>
                <a:gd name="connsiteX4" fmla="*/ 8331666 w 8331666"/>
                <a:gd name="connsiteY4" fmla="*/ 1250069 h 1388965"/>
                <a:gd name="connsiteX5" fmla="*/ 8192769 w 8331666"/>
                <a:gd name="connsiteY5" fmla="*/ 1388966 h 1388965"/>
                <a:gd name="connsiteX6" fmla="*/ 138897 w 8331666"/>
                <a:gd name="connsiteY6" fmla="*/ 1388965 h 1388965"/>
                <a:gd name="connsiteX7" fmla="*/ 0 w 8331666"/>
                <a:gd name="connsiteY7" fmla="*/ 1250068 h 1388965"/>
                <a:gd name="connsiteX8" fmla="*/ 0 w 8331666"/>
                <a:gd name="connsiteY8" fmla="*/ 138897 h 138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1666" h="1388965">
                  <a:moveTo>
                    <a:pt x="0" y="138897"/>
                  </a:moveTo>
                  <a:cubicBezTo>
                    <a:pt x="0" y="62186"/>
                    <a:pt x="62186" y="0"/>
                    <a:pt x="138897" y="0"/>
                  </a:cubicBezTo>
                  <a:lnTo>
                    <a:pt x="8192770" y="0"/>
                  </a:lnTo>
                  <a:cubicBezTo>
                    <a:pt x="8269481" y="0"/>
                    <a:pt x="8331667" y="62186"/>
                    <a:pt x="8331667" y="138897"/>
                  </a:cubicBezTo>
                  <a:cubicBezTo>
                    <a:pt x="8331667" y="509288"/>
                    <a:pt x="8331666" y="879678"/>
                    <a:pt x="8331666" y="1250069"/>
                  </a:cubicBezTo>
                  <a:cubicBezTo>
                    <a:pt x="8331666" y="1326780"/>
                    <a:pt x="8269480" y="1388966"/>
                    <a:pt x="8192769" y="1388966"/>
                  </a:cubicBezTo>
                  <a:lnTo>
                    <a:pt x="138897" y="1388965"/>
                  </a:lnTo>
                  <a:cubicBezTo>
                    <a:pt x="62186" y="1388965"/>
                    <a:pt x="0" y="1326779"/>
                    <a:pt x="0" y="1250068"/>
                  </a:cubicBezTo>
                  <a:lnTo>
                    <a:pt x="0" y="138897"/>
                  </a:lnTo>
                  <a:close/>
                </a:path>
              </a:pathLst>
            </a:custGeom>
            <a:solidFill>
              <a:srgbClr val="F5F0EB"/>
            </a:solidFill>
            <a:ln w="19050">
              <a:solidFill>
                <a:srgbClr val="FF4D33"/>
              </a:solidFill>
            </a:ln>
          </p:spPr>
          <p:style>
            <a:lnRef idx="2">
              <a:schemeClr val="accent1"/>
            </a:lnRef>
            <a:fillRef idx="1">
              <a:schemeClr val="lt1"/>
            </a:fillRef>
            <a:effectRef idx="0">
              <a:schemeClr val="accent1"/>
            </a:effectRef>
            <a:fontRef idx="minor">
              <a:schemeClr val="dk1"/>
            </a:fontRef>
          </p:style>
          <p:txBody>
            <a:bodyPr spcFirstLastPara="0" vert="horz" wrap="square" lIns="116881" tIns="116881" rIns="116881" bIns="116881" numCol="1" spcCol="1270" anchor="ctr" anchorCtr="0">
              <a:noAutofit/>
            </a:bodyPr>
            <a:lstStyle/>
            <a:p>
              <a:pPr lvl="0" algn="ctr" defTabSz="889000">
                <a:lnSpc>
                  <a:spcPct val="90000"/>
                </a:lnSpc>
                <a:spcBef>
                  <a:spcPct val="0"/>
                </a:spcBef>
                <a:spcAft>
                  <a:spcPct val="35000"/>
                </a:spcAft>
              </a:pPr>
              <a:r>
                <a:rPr lang="en-US" sz="2000" kern="1200" dirty="0"/>
                <a:t>Types of restructuring under Belarusian law </a:t>
              </a:r>
              <a:endParaRPr lang="ru-RU" sz="2000" kern="1200" dirty="0"/>
            </a:p>
          </p:txBody>
        </p:sp>
        <p:sp>
          <p:nvSpPr>
            <p:cNvPr id="7" name="Полилиния 6"/>
            <p:cNvSpPr/>
            <p:nvPr/>
          </p:nvSpPr>
          <p:spPr>
            <a:xfrm>
              <a:off x="1273801" y="2868294"/>
              <a:ext cx="1296000" cy="2801293"/>
            </a:xfrm>
            <a:custGeom>
              <a:avLst/>
              <a:gdLst>
                <a:gd name="connsiteX0" fmla="*/ 0 w 1138536"/>
                <a:gd name="connsiteY0" fmla="*/ 113854 h 2801293"/>
                <a:gd name="connsiteX1" fmla="*/ 113854 w 1138536"/>
                <a:gd name="connsiteY1" fmla="*/ 0 h 2801293"/>
                <a:gd name="connsiteX2" fmla="*/ 1024682 w 1138536"/>
                <a:gd name="connsiteY2" fmla="*/ 0 h 2801293"/>
                <a:gd name="connsiteX3" fmla="*/ 1138536 w 1138536"/>
                <a:gd name="connsiteY3" fmla="*/ 113854 h 2801293"/>
                <a:gd name="connsiteX4" fmla="*/ 1138536 w 1138536"/>
                <a:gd name="connsiteY4" fmla="*/ 2687439 h 2801293"/>
                <a:gd name="connsiteX5" fmla="*/ 1024682 w 1138536"/>
                <a:gd name="connsiteY5" fmla="*/ 2801293 h 2801293"/>
                <a:gd name="connsiteX6" fmla="*/ 113854 w 1138536"/>
                <a:gd name="connsiteY6" fmla="*/ 2801293 h 2801293"/>
                <a:gd name="connsiteX7" fmla="*/ 0 w 1138536"/>
                <a:gd name="connsiteY7" fmla="*/ 2687439 h 2801293"/>
                <a:gd name="connsiteX8" fmla="*/ 0 w 1138536"/>
                <a:gd name="connsiteY8" fmla="*/ 113854 h 280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536" h="2801293">
                  <a:moveTo>
                    <a:pt x="0" y="113854"/>
                  </a:moveTo>
                  <a:cubicBezTo>
                    <a:pt x="0" y="50974"/>
                    <a:pt x="50974" y="0"/>
                    <a:pt x="113854" y="0"/>
                  </a:cubicBezTo>
                  <a:lnTo>
                    <a:pt x="1024682" y="0"/>
                  </a:lnTo>
                  <a:cubicBezTo>
                    <a:pt x="1087562" y="0"/>
                    <a:pt x="1138536" y="50974"/>
                    <a:pt x="1138536" y="113854"/>
                  </a:cubicBezTo>
                  <a:lnTo>
                    <a:pt x="1138536" y="2687439"/>
                  </a:lnTo>
                  <a:cubicBezTo>
                    <a:pt x="1138536" y="2750319"/>
                    <a:pt x="1087562" y="2801293"/>
                    <a:pt x="1024682" y="2801293"/>
                  </a:cubicBezTo>
                  <a:lnTo>
                    <a:pt x="113854" y="2801293"/>
                  </a:lnTo>
                  <a:cubicBezTo>
                    <a:pt x="50974" y="2801293"/>
                    <a:pt x="0" y="2750319"/>
                    <a:pt x="0" y="2687439"/>
                  </a:cubicBezTo>
                  <a:lnTo>
                    <a:pt x="0" y="113854"/>
                  </a:lnTo>
                  <a:close/>
                </a:path>
              </a:pathLst>
            </a:custGeom>
            <a:ln w="19050">
              <a:solidFill>
                <a:srgbClr val="FF4D33"/>
              </a:solidFill>
            </a:ln>
          </p:spPr>
          <p:style>
            <a:lnRef idx="2">
              <a:schemeClr val="accent3"/>
            </a:lnRef>
            <a:fillRef idx="1">
              <a:schemeClr val="lt1"/>
            </a:fillRef>
            <a:effectRef idx="0">
              <a:schemeClr val="accent3"/>
            </a:effectRef>
            <a:fontRef idx="minor">
              <a:schemeClr val="dk1"/>
            </a:fontRef>
          </p:style>
          <p:txBody>
            <a:bodyPr spcFirstLastPara="0" vert="horz" wrap="square" lIns="94307" tIns="94307" rIns="94307" bIns="94307" numCol="1" spcCol="1270" anchor="ctr" anchorCtr="0">
              <a:noAutofit/>
            </a:bodyPr>
            <a:lstStyle/>
            <a:p>
              <a:pPr lvl="0" algn="ctr" defTabSz="711200">
                <a:lnSpc>
                  <a:spcPct val="100000"/>
                </a:lnSpc>
                <a:spcBef>
                  <a:spcPct val="0"/>
                </a:spcBef>
                <a:spcAft>
                  <a:spcPct val="35000"/>
                </a:spcAft>
              </a:pPr>
              <a:r>
                <a:rPr lang="en-US" sz="1600" kern="1200" dirty="0"/>
                <a:t>Change in essential working conditions </a:t>
              </a:r>
            </a:p>
          </p:txBody>
        </p:sp>
        <p:sp>
          <p:nvSpPr>
            <p:cNvPr id="8" name="Полилиния 7"/>
            <p:cNvSpPr/>
            <p:nvPr/>
          </p:nvSpPr>
          <p:spPr>
            <a:xfrm>
              <a:off x="2708197" y="2868294"/>
              <a:ext cx="1296000" cy="2801293"/>
            </a:xfrm>
            <a:custGeom>
              <a:avLst/>
              <a:gdLst>
                <a:gd name="connsiteX0" fmla="*/ 0 w 1399105"/>
                <a:gd name="connsiteY0" fmla="*/ 139911 h 2801293"/>
                <a:gd name="connsiteX1" fmla="*/ 139911 w 1399105"/>
                <a:gd name="connsiteY1" fmla="*/ 0 h 2801293"/>
                <a:gd name="connsiteX2" fmla="*/ 1259195 w 1399105"/>
                <a:gd name="connsiteY2" fmla="*/ 0 h 2801293"/>
                <a:gd name="connsiteX3" fmla="*/ 1399106 w 1399105"/>
                <a:gd name="connsiteY3" fmla="*/ 139911 h 2801293"/>
                <a:gd name="connsiteX4" fmla="*/ 1399105 w 1399105"/>
                <a:gd name="connsiteY4" fmla="*/ 2661383 h 2801293"/>
                <a:gd name="connsiteX5" fmla="*/ 1259194 w 1399105"/>
                <a:gd name="connsiteY5" fmla="*/ 2801294 h 2801293"/>
                <a:gd name="connsiteX6" fmla="*/ 139911 w 1399105"/>
                <a:gd name="connsiteY6" fmla="*/ 2801293 h 2801293"/>
                <a:gd name="connsiteX7" fmla="*/ 0 w 1399105"/>
                <a:gd name="connsiteY7" fmla="*/ 2661382 h 2801293"/>
                <a:gd name="connsiteX8" fmla="*/ 0 w 1399105"/>
                <a:gd name="connsiteY8" fmla="*/ 139911 h 280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105" h="2801293">
                  <a:moveTo>
                    <a:pt x="0" y="139911"/>
                  </a:moveTo>
                  <a:cubicBezTo>
                    <a:pt x="0" y="62640"/>
                    <a:pt x="62640" y="0"/>
                    <a:pt x="139911" y="0"/>
                  </a:cubicBezTo>
                  <a:lnTo>
                    <a:pt x="1259195" y="0"/>
                  </a:lnTo>
                  <a:cubicBezTo>
                    <a:pt x="1336466" y="0"/>
                    <a:pt x="1399106" y="62640"/>
                    <a:pt x="1399106" y="139911"/>
                  </a:cubicBezTo>
                  <a:cubicBezTo>
                    <a:pt x="1399106" y="980402"/>
                    <a:pt x="1399105" y="1820892"/>
                    <a:pt x="1399105" y="2661383"/>
                  </a:cubicBezTo>
                  <a:cubicBezTo>
                    <a:pt x="1399105" y="2738654"/>
                    <a:pt x="1336465" y="2801294"/>
                    <a:pt x="1259194" y="2801294"/>
                  </a:cubicBezTo>
                  <a:lnTo>
                    <a:pt x="139911" y="2801293"/>
                  </a:lnTo>
                  <a:cubicBezTo>
                    <a:pt x="62640" y="2801293"/>
                    <a:pt x="0" y="2738653"/>
                    <a:pt x="0" y="2661382"/>
                  </a:cubicBezTo>
                  <a:lnTo>
                    <a:pt x="0" y="139911"/>
                  </a:lnTo>
                  <a:close/>
                </a:path>
              </a:pathLst>
            </a:custGeom>
            <a:ln w="19050">
              <a:solidFill>
                <a:srgbClr val="FF4D33"/>
              </a:solidFill>
            </a:ln>
          </p:spPr>
          <p:style>
            <a:lnRef idx="2">
              <a:schemeClr val="accent3"/>
            </a:lnRef>
            <a:fillRef idx="1">
              <a:schemeClr val="lt1"/>
            </a:fillRef>
            <a:effectRef idx="0">
              <a:schemeClr val="accent3"/>
            </a:effectRef>
            <a:fontRef idx="minor">
              <a:schemeClr val="dk1"/>
            </a:fontRef>
          </p:style>
          <p:txBody>
            <a:bodyPr spcFirstLastPara="0" vert="horz" wrap="square" lIns="101938" tIns="101938" rIns="101938" bIns="101938" numCol="1" spcCol="1270" anchor="ctr" anchorCtr="0">
              <a:noAutofit/>
            </a:bodyPr>
            <a:lstStyle/>
            <a:p>
              <a:pPr lvl="0" algn="ctr" defTabSz="711200">
                <a:lnSpc>
                  <a:spcPct val="100000"/>
                </a:lnSpc>
                <a:spcBef>
                  <a:spcPct val="0"/>
                </a:spcBef>
                <a:spcAft>
                  <a:spcPct val="35000"/>
                </a:spcAft>
              </a:pPr>
              <a:r>
                <a:rPr lang="en-US" sz="1600" kern="1200" dirty="0"/>
                <a:t>Change of </a:t>
              </a:r>
              <a:br>
                <a:rPr lang="en-US" sz="1600" kern="1200" dirty="0"/>
              </a:br>
              <a:r>
                <a:rPr lang="en-US" sz="1600" kern="1200" dirty="0"/>
                <a:t>working regime</a:t>
              </a:r>
              <a:r>
                <a:rPr lang="ru-RU" sz="1600" kern="1200" dirty="0"/>
                <a:t>:</a:t>
              </a:r>
              <a:endParaRPr lang="en-US" sz="1600" kern="1200" dirty="0"/>
            </a:p>
            <a:p>
              <a:pPr lvl="0" algn="ctr" defTabSz="711200">
                <a:lnSpc>
                  <a:spcPct val="100000"/>
                </a:lnSpc>
                <a:spcBef>
                  <a:spcPct val="0"/>
                </a:spcBef>
                <a:spcAft>
                  <a:spcPct val="35000"/>
                </a:spcAft>
              </a:pPr>
              <a:r>
                <a:rPr lang="en-US" sz="1600" kern="1200" dirty="0"/>
                <a:t>- remote work,</a:t>
              </a:r>
              <a:br>
                <a:rPr lang="en-US" sz="1600" kern="1200" dirty="0"/>
              </a:br>
              <a:r>
                <a:rPr lang="en-US" sz="1600" kern="1200" dirty="0"/>
                <a:t>- downtime,</a:t>
              </a:r>
              <a:br>
                <a:rPr lang="en-US" sz="1600" kern="1200" dirty="0"/>
              </a:br>
              <a:r>
                <a:rPr lang="en-US" sz="1600" kern="1200" dirty="0"/>
                <a:t>- reducing working hours</a:t>
              </a:r>
            </a:p>
          </p:txBody>
        </p:sp>
        <p:sp>
          <p:nvSpPr>
            <p:cNvPr id="9" name="Полилиния 8"/>
            <p:cNvSpPr/>
            <p:nvPr/>
          </p:nvSpPr>
          <p:spPr>
            <a:xfrm>
              <a:off x="4139294" y="2868294"/>
              <a:ext cx="1296000" cy="2801293"/>
            </a:xfrm>
            <a:custGeom>
              <a:avLst/>
              <a:gdLst>
                <a:gd name="connsiteX0" fmla="*/ 0 w 1011134"/>
                <a:gd name="connsiteY0" fmla="*/ 101113 h 2801293"/>
                <a:gd name="connsiteX1" fmla="*/ 101113 w 1011134"/>
                <a:gd name="connsiteY1" fmla="*/ 0 h 2801293"/>
                <a:gd name="connsiteX2" fmla="*/ 910021 w 1011134"/>
                <a:gd name="connsiteY2" fmla="*/ 0 h 2801293"/>
                <a:gd name="connsiteX3" fmla="*/ 1011134 w 1011134"/>
                <a:gd name="connsiteY3" fmla="*/ 101113 h 2801293"/>
                <a:gd name="connsiteX4" fmla="*/ 1011134 w 1011134"/>
                <a:gd name="connsiteY4" fmla="*/ 2700180 h 2801293"/>
                <a:gd name="connsiteX5" fmla="*/ 910021 w 1011134"/>
                <a:gd name="connsiteY5" fmla="*/ 2801293 h 2801293"/>
                <a:gd name="connsiteX6" fmla="*/ 101113 w 1011134"/>
                <a:gd name="connsiteY6" fmla="*/ 2801293 h 2801293"/>
                <a:gd name="connsiteX7" fmla="*/ 0 w 1011134"/>
                <a:gd name="connsiteY7" fmla="*/ 2700180 h 2801293"/>
                <a:gd name="connsiteX8" fmla="*/ 0 w 1011134"/>
                <a:gd name="connsiteY8" fmla="*/ 101113 h 280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134" h="2801293">
                  <a:moveTo>
                    <a:pt x="0" y="101113"/>
                  </a:moveTo>
                  <a:cubicBezTo>
                    <a:pt x="0" y="45270"/>
                    <a:pt x="45270" y="0"/>
                    <a:pt x="101113" y="0"/>
                  </a:cubicBezTo>
                  <a:lnTo>
                    <a:pt x="910021" y="0"/>
                  </a:lnTo>
                  <a:cubicBezTo>
                    <a:pt x="965864" y="0"/>
                    <a:pt x="1011134" y="45270"/>
                    <a:pt x="1011134" y="101113"/>
                  </a:cubicBezTo>
                  <a:lnTo>
                    <a:pt x="1011134" y="2700180"/>
                  </a:lnTo>
                  <a:cubicBezTo>
                    <a:pt x="1011134" y="2756023"/>
                    <a:pt x="965864" y="2801293"/>
                    <a:pt x="910021" y="2801293"/>
                  </a:cubicBezTo>
                  <a:lnTo>
                    <a:pt x="101113" y="2801293"/>
                  </a:lnTo>
                  <a:cubicBezTo>
                    <a:pt x="45270" y="2801293"/>
                    <a:pt x="0" y="2756023"/>
                    <a:pt x="0" y="2700180"/>
                  </a:cubicBezTo>
                  <a:lnTo>
                    <a:pt x="0" y="101113"/>
                  </a:lnTo>
                  <a:close/>
                </a:path>
              </a:pathLst>
            </a:custGeom>
            <a:ln w="19050">
              <a:solidFill>
                <a:srgbClr val="FF4D33"/>
              </a:solidFill>
            </a:ln>
          </p:spPr>
          <p:style>
            <a:lnRef idx="2">
              <a:schemeClr val="accent3"/>
            </a:lnRef>
            <a:fillRef idx="1">
              <a:schemeClr val="lt1"/>
            </a:fillRef>
            <a:effectRef idx="0">
              <a:schemeClr val="accent3"/>
            </a:effectRef>
            <a:fontRef idx="minor">
              <a:schemeClr val="dk1"/>
            </a:fontRef>
          </p:style>
          <p:txBody>
            <a:bodyPr spcFirstLastPara="0" vert="horz" wrap="square" lIns="90575" tIns="90575" rIns="90575" bIns="90575" numCol="1" spcCol="1270" anchor="ctr" anchorCtr="0">
              <a:noAutofit/>
            </a:bodyPr>
            <a:lstStyle/>
            <a:p>
              <a:pPr lvl="0" algn="ctr" defTabSz="711200">
                <a:lnSpc>
                  <a:spcPct val="90000"/>
                </a:lnSpc>
                <a:spcBef>
                  <a:spcPct val="0"/>
                </a:spcBef>
                <a:spcAft>
                  <a:spcPct val="35000"/>
                </a:spcAft>
              </a:pPr>
              <a:r>
                <a:rPr lang="en-US" sz="1600" kern="1200" dirty="0" err="1"/>
                <a:t>Labour</a:t>
              </a:r>
              <a:r>
                <a:rPr lang="en-US" sz="1600" kern="1200" dirty="0"/>
                <a:t> and social leaves</a:t>
              </a:r>
            </a:p>
          </p:txBody>
        </p:sp>
        <p:sp>
          <p:nvSpPr>
            <p:cNvPr id="10" name="Полилиния 9"/>
            <p:cNvSpPr/>
            <p:nvPr/>
          </p:nvSpPr>
          <p:spPr>
            <a:xfrm>
              <a:off x="5567915" y="2868294"/>
              <a:ext cx="1296000" cy="2801293"/>
            </a:xfrm>
            <a:custGeom>
              <a:avLst/>
              <a:gdLst>
                <a:gd name="connsiteX0" fmla="*/ 0 w 1141904"/>
                <a:gd name="connsiteY0" fmla="*/ 114190 h 2801293"/>
                <a:gd name="connsiteX1" fmla="*/ 114190 w 1141904"/>
                <a:gd name="connsiteY1" fmla="*/ 0 h 2801293"/>
                <a:gd name="connsiteX2" fmla="*/ 1027714 w 1141904"/>
                <a:gd name="connsiteY2" fmla="*/ 0 h 2801293"/>
                <a:gd name="connsiteX3" fmla="*/ 1141904 w 1141904"/>
                <a:gd name="connsiteY3" fmla="*/ 114190 h 2801293"/>
                <a:gd name="connsiteX4" fmla="*/ 1141904 w 1141904"/>
                <a:gd name="connsiteY4" fmla="*/ 2687103 h 2801293"/>
                <a:gd name="connsiteX5" fmla="*/ 1027714 w 1141904"/>
                <a:gd name="connsiteY5" fmla="*/ 2801293 h 2801293"/>
                <a:gd name="connsiteX6" fmla="*/ 114190 w 1141904"/>
                <a:gd name="connsiteY6" fmla="*/ 2801293 h 2801293"/>
                <a:gd name="connsiteX7" fmla="*/ 0 w 1141904"/>
                <a:gd name="connsiteY7" fmla="*/ 2687103 h 2801293"/>
                <a:gd name="connsiteX8" fmla="*/ 0 w 1141904"/>
                <a:gd name="connsiteY8" fmla="*/ 114190 h 280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904" h="2801293">
                  <a:moveTo>
                    <a:pt x="0" y="114190"/>
                  </a:moveTo>
                  <a:cubicBezTo>
                    <a:pt x="0" y="51125"/>
                    <a:pt x="51125" y="0"/>
                    <a:pt x="114190" y="0"/>
                  </a:cubicBezTo>
                  <a:lnTo>
                    <a:pt x="1027714" y="0"/>
                  </a:lnTo>
                  <a:cubicBezTo>
                    <a:pt x="1090779" y="0"/>
                    <a:pt x="1141904" y="51125"/>
                    <a:pt x="1141904" y="114190"/>
                  </a:cubicBezTo>
                  <a:lnTo>
                    <a:pt x="1141904" y="2687103"/>
                  </a:lnTo>
                  <a:cubicBezTo>
                    <a:pt x="1141904" y="2750168"/>
                    <a:pt x="1090779" y="2801293"/>
                    <a:pt x="1027714" y="2801293"/>
                  </a:cubicBezTo>
                  <a:lnTo>
                    <a:pt x="114190" y="2801293"/>
                  </a:lnTo>
                  <a:cubicBezTo>
                    <a:pt x="51125" y="2801293"/>
                    <a:pt x="0" y="2750168"/>
                    <a:pt x="0" y="2687103"/>
                  </a:cubicBezTo>
                  <a:lnTo>
                    <a:pt x="0" y="114190"/>
                  </a:lnTo>
                  <a:close/>
                </a:path>
              </a:pathLst>
            </a:custGeom>
            <a:ln w="19050">
              <a:solidFill>
                <a:srgbClr val="FF4D33"/>
              </a:solidFill>
            </a:ln>
          </p:spPr>
          <p:style>
            <a:lnRef idx="2">
              <a:schemeClr val="accent3"/>
            </a:lnRef>
            <a:fillRef idx="1">
              <a:schemeClr val="lt1"/>
            </a:fillRef>
            <a:effectRef idx="0">
              <a:schemeClr val="accent3"/>
            </a:effectRef>
            <a:fontRef idx="minor">
              <a:schemeClr val="dk1"/>
            </a:fontRef>
          </p:style>
          <p:txBody>
            <a:bodyPr spcFirstLastPara="0" vert="horz" wrap="square" lIns="94405" tIns="94405" rIns="94405" bIns="94405" numCol="1" spcCol="1270" anchor="ctr" anchorCtr="0">
              <a:noAutofit/>
            </a:bodyPr>
            <a:lstStyle/>
            <a:p>
              <a:pPr lvl="0" algn="ctr" defTabSz="711200">
                <a:lnSpc>
                  <a:spcPct val="100000"/>
                </a:lnSpc>
                <a:spcBef>
                  <a:spcPct val="0"/>
                </a:spcBef>
                <a:spcAft>
                  <a:spcPct val="35000"/>
                </a:spcAft>
              </a:pPr>
              <a:r>
                <a:rPr lang="en-US" sz="1600" strike="noStrike" kern="1200" dirty="0"/>
                <a:t> Transfer to another work (position)</a:t>
              </a:r>
            </a:p>
          </p:txBody>
        </p:sp>
        <p:sp>
          <p:nvSpPr>
            <p:cNvPr id="11" name="Полилиния 10"/>
            <p:cNvSpPr/>
            <p:nvPr/>
          </p:nvSpPr>
          <p:spPr>
            <a:xfrm>
              <a:off x="6996537" y="2868294"/>
              <a:ext cx="1296000" cy="2801293"/>
            </a:xfrm>
            <a:custGeom>
              <a:avLst/>
              <a:gdLst>
                <a:gd name="connsiteX0" fmla="*/ 0 w 1370817"/>
                <a:gd name="connsiteY0" fmla="*/ 137082 h 2801293"/>
                <a:gd name="connsiteX1" fmla="*/ 137082 w 1370817"/>
                <a:gd name="connsiteY1" fmla="*/ 0 h 2801293"/>
                <a:gd name="connsiteX2" fmla="*/ 1233735 w 1370817"/>
                <a:gd name="connsiteY2" fmla="*/ 0 h 2801293"/>
                <a:gd name="connsiteX3" fmla="*/ 1370817 w 1370817"/>
                <a:gd name="connsiteY3" fmla="*/ 137082 h 2801293"/>
                <a:gd name="connsiteX4" fmla="*/ 1370817 w 1370817"/>
                <a:gd name="connsiteY4" fmla="*/ 2664211 h 2801293"/>
                <a:gd name="connsiteX5" fmla="*/ 1233735 w 1370817"/>
                <a:gd name="connsiteY5" fmla="*/ 2801293 h 2801293"/>
                <a:gd name="connsiteX6" fmla="*/ 137082 w 1370817"/>
                <a:gd name="connsiteY6" fmla="*/ 2801293 h 2801293"/>
                <a:gd name="connsiteX7" fmla="*/ 0 w 1370817"/>
                <a:gd name="connsiteY7" fmla="*/ 2664211 h 2801293"/>
                <a:gd name="connsiteX8" fmla="*/ 0 w 1370817"/>
                <a:gd name="connsiteY8" fmla="*/ 137082 h 280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0817" h="2801293">
                  <a:moveTo>
                    <a:pt x="0" y="137082"/>
                  </a:moveTo>
                  <a:cubicBezTo>
                    <a:pt x="0" y="61374"/>
                    <a:pt x="61374" y="0"/>
                    <a:pt x="137082" y="0"/>
                  </a:cubicBezTo>
                  <a:lnTo>
                    <a:pt x="1233735" y="0"/>
                  </a:lnTo>
                  <a:cubicBezTo>
                    <a:pt x="1309443" y="0"/>
                    <a:pt x="1370817" y="61374"/>
                    <a:pt x="1370817" y="137082"/>
                  </a:cubicBezTo>
                  <a:lnTo>
                    <a:pt x="1370817" y="2664211"/>
                  </a:lnTo>
                  <a:cubicBezTo>
                    <a:pt x="1370817" y="2739919"/>
                    <a:pt x="1309443" y="2801293"/>
                    <a:pt x="1233735" y="2801293"/>
                  </a:cubicBezTo>
                  <a:lnTo>
                    <a:pt x="137082" y="2801293"/>
                  </a:lnTo>
                  <a:cubicBezTo>
                    <a:pt x="61374" y="2801293"/>
                    <a:pt x="0" y="2739919"/>
                    <a:pt x="0" y="2664211"/>
                  </a:cubicBezTo>
                  <a:lnTo>
                    <a:pt x="0" y="137082"/>
                  </a:lnTo>
                  <a:close/>
                </a:path>
              </a:pathLst>
            </a:custGeom>
            <a:ln w="19050">
              <a:solidFill>
                <a:srgbClr val="FF4D33"/>
              </a:solidFill>
            </a:ln>
          </p:spPr>
          <p:style>
            <a:lnRef idx="2">
              <a:schemeClr val="accent3"/>
            </a:lnRef>
            <a:fillRef idx="1">
              <a:schemeClr val="lt1"/>
            </a:fillRef>
            <a:effectRef idx="0">
              <a:schemeClr val="accent3"/>
            </a:effectRef>
            <a:fontRef idx="minor">
              <a:schemeClr val="dk1"/>
            </a:fontRef>
          </p:style>
          <p:txBody>
            <a:bodyPr spcFirstLastPara="0" vert="horz" wrap="square" lIns="101110" tIns="101110" rIns="101110" bIns="101110" numCol="1" spcCol="1270" anchor="ctr" anchorCtr="0">
              <a:noAutofit/>
            </a:bodyPr>
            <a:lstStyle/>
            <a:p>
              <a:pPr lvl="0" algn="ctr" defTabSz="711200">
                <a:lnSpc>
                  <a:spcPct val="100000"/>
                </a:lnSpc>
                <a:spcBef>
                  <a:spcPct val="0"/>
                </a:spcBef>
                <a:spcAft>
                  <a:spcPct val="35000"/>
                </a:spcAft>
              </a:pPr>
              <a:r>
                <a:rPr lang="en-US" sz="1600" kern="1200" dirty="0"/>
                <a:t>Staff </a:t>
              </a:r>
              <a:endParaRPr lang="ru-RU" sz="1600" kern="1200" dirty="0"/>
            </a:p>
            <a:p>
              <a:pPr lvl="0" algn="ctr" defTabSz="711200">
                <a:lnSpc>
                  <a:spcPct val="100000"/>
                </a:lnSpc>
                <a:spcBef>
                  <a:spcPct val="0"/>
                </a:spcBef>
                <a:spcAft>
                  <a:spcPct val="35000"/>
                </a:spcAft>
              </a:pPr>
              <a:r>
                <a:rPr lang="en-US" sz="1600" kern="1200" dirty="0"/>
                <a:t>redundancy</a:t>
              </a:r>
            </a:p>
          </p:txBody>
        </p:sp>
        <p:sp>
          <p:nvSpPr>
            <p:cNvPr id="12" name="Полилиния 11"/>
            <p:cNvSpPr/>
            <p:nvPr/>
          </p:nvSpPr>
          <p:spPr>
            <a:xfrm>
              <a:off x="8425159" y="2868294"/>
              <a:ext cx="1296000" cy="2801293"/>
            </a:xfrm>
            <a:custGeom>
              <a:avLst/>
              <a:gdLst>
                <a:gd name="connsiteX0" fmla="*/ 0 w 1471168"/>
                <a:gd name="connsiteY0" fmla="*/ 147117 h 2801293"/>
                <a:gd name="connsiteX1" fmla="*/ 147117 w 1471168"/>
                <a:gd name="connsiteY1" fmla="*/ 0 h 2801293"/>
                <a:gd name="connsiteX2" fmla="*/ 1324051 w 1471168"/>
                <a:gd name="connsiteY2" fmla="*/ 0 h 2801293"/>
                <a:gd name="connsiteX3" fmla="*/ 1471168 w 1471168"/>
                <a:gd name="connsiteY3" fmla="*/ 147117 h 2801293"/>
                <a:gd name="connsiteX4" fmla="*/ 1471168 w 1471168"/>
                <a:gd name="connsiteY4" fmla="*/ 2654176 h 2801293"/>
                <a:gd name="connsiteX5" fmla="*/ 1324051 w 1471168"/>
                <a:gd name="connsiteY5" fmla="*/ 2801293 h 2801293"/>
                <a:gd name="connsiteX6" fmla="*/ 147117 w 1471168"/>
                <a:gd name="connsiteY6" fmla="*/ 2801293 h 2801293"/>
                <a:gd name="connsiteX7" fmla="*/ 0 w 1471168"/>
                <a:gd name="connsiteY7" fmla="*/ 2654176 h 2801293"/>
                <a:gd name="connsiteX8" fmla="*/ 0 w 1471168"/>
                <a:gd name="connsiteY8" fmla="*/ 147117 h 280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1168" h="2801293">
                  <a:moveTo>
                    <a:pt x="0" y="147117"/>
                  </a:moveTo>
                  <a:cubicBezTo>
                    <a:pt x="0" y="65867"/>
                    <a:pt x="65867" y="0"/>
                    <a:pt x="147117" y="0"/>
                  </a:cubicBezTo>
                  <a:lnTo>
                    <a:pt x="1324051" y="0"/>
                  </a:lnTo>
                  <a:cubicBezTo>
                    <a:pt x="1405301" y="0"/>
                    <a:pt x="1471168" y="65867"/>
                    <a:pt x="1471168" y="147117"/>
                  </a:cubicBezTo>
                  <a:lnTo>
                    <a:pt x="1471168" y="2654176"/>
                  </a:lnTo>
                  <a:cubicBezTo>
                    <a:pt x="1471168" y="2735426"/>
                    <a:pt x="1405301" y="2801293"/>
                    <a:pt x="1324051" y="2801293"/>
                  </a:cubicBezTo>
                  <a:lnTo>
                    <a:pt x="147117" y="2801293"/>
                  </a:lnTo>
                  <a:cubicBezTo>
                    <a:pt x="65867" y="2801293"/>
                    <a:pt x="0" y="2735426"/>
                    <a:pt x="0" y="2654176"/>
                  </a:cubicBezTo>
                  <a:lnTo>
                    <a:pt x="0" y="147117"/>
                  </a:lnTo>
                  <a:close/>
                </a:path>
              </a:pathLst>
            </a:custGeom>
            <a:ln w="19050">
              <a:solidFill>
                <a:srgbClr val="FF4D33"/>
              </a:solidFill>
            </a:ln>
          </p:spPr>
          <p:style>
            <a:lnRef idx="2">
              <a:schemeClr val="accent3"/>
            </a:lnRef>
            <a:fillRef idx="1">
              <a:schemeClr val="lt1"/>
            </a:fillRef>
            <a:effectRef idx="0">
              <a:schemeClr val="accent3"/>
            </a:effectRef>
            <a:fontRef idx="minor">
              <a:schemeClr val="dk1"/>
            </a:fontRef>
          </p:style>
          <p:txBody>
            <a:bodyPr spcFirstLastPara="0" vert="horz" wrap="square" lIns="104049" tIns="104049" rIns="104049" bIns="104049" numCol="1" spcCol="1270" anchor="ctr" anchorCtr="0">
              <a:noAutofit/>
            </a:bodyPr>
            <a:lstStyle/>
            <a:p>
              <a:pPr lvl="0" algn="ctr" defTabSz="711200">
                <a:lnSpc>
                  <a:spcPct val="100000"/>
                </a:lnSpc>
                <a:spcBef>
                  <a:spcPct val="0"/>
                </a:spcBef>
                <a:spcAft>
                  <a:spcPts val="600"/>
                </a:spcAft>
              </a:pPr>
              <a:r>
                <a:rPr lang="en-US" sz="1600" kern="1200" dirty="0"/>
                <a:t>Outsourcing</a:t>
              </a:r>
              <a:endParaRPr lang="ru-RU" sz="1600" kern="1200" dirty="0"/>
            </a:p>
          </p:txBody>
        </p:sp>
        <p:sp>
          <p:nvSpPr>
            <p:cNvPr id="13" name="Полилиния 12"/>
            <p:cNvSpPr/>
            <p:nvPr/>
          </p:nvSpPr>
          <p:spPr>
            <a:xfrm>
              <a:off x="9853781" y="2868294"/>
              <a:ext cx="1296000" cy="2801293"/>
            </a:xfrm>
            <a:custGeom>
              <a:avLst/>
              <a:gdLst>
                <a:gd name="connsiteX0" fmla="*/ 0 w 1306231"/>
                <a:gd name="connsiteY0" fmla="*/ 130623 h 2801293"/>
                <a:gd name="connsiteX1" fmla="*/ 130623 w 1306231"/>
                <a:gd name="connsiteY1" fmla="*/ 0 h 2801293"/>
                <a:gd name="connsiteX2" fmla="*/ 1175608 w 1306231"/>
                <a:gd name="connsiteY2" fmla="*/ 0 h 2801293"/>
                <a:gd name="connsiteX3" fmla="*/ 1306231 w 1306231"/>
                <a:gd name="connsiteY3" fmla="*/ 130623 h 2801293"/>
                <a:gd name="connsiteX4" fmla="*/ 1306231 w 1306231"/>
                <a:gd name="connsiteY4" fmla="*/ 2670670 h 2801293"/>
                <a:gd name="connsiteX5" fmla="*/ 1175608 w 1306231"/>
                <a:gd name="connsiteY5" fmla="*/ 2801293 h 2801293"/>
                <a:gd name="connsiteX6" fmla="*/ 130623 w 1306231"/>
                <a:gd name="connsiteY6" fmla="*/ 2801293 h 2801293"/>
                <a:gd name="connsiteX7" fmla="*/ 0 w 1306231"/>
                <a:gd name="connsiteY7" fmla="*/ 2670670 h 2801293"/>
                <a:gd name="connsiteX8" fmla="*/ 0 w 1306231"/>
                <a:gd name="connsiteY8" fmla="*/ 130623 h 280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6231" h="2801293">
                  <a:moveTo>
                    <a:pt x="0" y="130623"/>
                  </a:moveTo>
                  <a:cubicBezTo>
                    <a:pt x="0" y="58482"/>
                    <a:pt x="58482" y="0"/>
                    <a:pt x="130623" y="0"/>
                  </a:cubicBezTo>
                  <a:lnTo>
                    <a:pt x="1175608" y="0"/>
                  </a:lnTo>
                  <a:cubicBezTo>
                    <a:pt x="1247749" y="0"/>
                    <a:pt x="1306231" y="58482"/>
                    <a:pt x="1306231" y="130623"/>
                  </a:cubicBezTo>
                  <a:lnTo>
                    <a:pt x="1306231" y="2670670"/>
                  </a:lnTo>
                  <a:cubicBezTo>
                    <a:pt x="1306231" y="2742811"/>
                    <a:pt x="1247749" y="2801293"/>
                    <a:pt x="1175608" y="2801293"/>
                  </a:cubicBezTo>
                  <a:lnTo>
                    <a:pt x="130623" y="2801293"/>
                  </a:lnTo>
                  <a:cubicBezTo>
                    <a:pt x="58482" y="2801293"/>
                    <a:pt x="0" y="2742811"/>
                    <a:pt x="0" y="2670670"/>
                  </a:cubicBezTo>
                  <a:lnTo>
                    <a:pt x="0" y="130623"/>
                  </a:lnTo>
                  <a:close/>
                </a:path>
              </a:pathLst>
            </a:custGeom>
            <a:ln w="19050">
              <a:solidFill>
                <a:srgbClr val="FF4D33"/>
              </a:solidFill>
            </a:ln>
          </p:spPr>
          <p:style>
            <a:lnRef idx="2">
              <a:schemeClr val="accent3"/>
            </a:lnRef>
            <a:fillRef idx="1">
              <a:schemeClr val="lt1"/>
            </a:fillRef>
            <a:effectRef idx="0">
              <a:schemeClr val="accent3"/>
            </a:effectRef>
            <a:fontRef idx="minor">
              <a:schemeClr val="dk1"/>
            </a:fontRef>
          </p:style>
          <p:txBody>
            <a:bodyPr spcFirstLastPara="0" vert="horz" wrap="square" lIns="99218" tIns="99218" rIns="99218" bIns="99218" numCol="1" spcCol="1270" anchor="ctr" anchorCtr="0">
              <a:noAutofit/>
            </a:bodyPr>
            <a:lstStyle/>
            <a:p>
              <a:pPr lvl="0" algn="ctr" defTabSz="711200">
                <a:lnSpc>
                  <a:spcPct val="90000"/>
                </a:lnSpc>
                <a:spcBef>
                  <a:spcPct val="0"/>
                </a:spcBef>
                <a:spcAft>
                  <a:spcPct val="35000"/>
                </a:spcAft>
              </a:pPr>
              <a:r>
                <a:rPr lang="en-US" sz="1600" kern="1200" dirty="0"/>
                <a:t>Liquidation of the company</a:t>
              </a:r>
            </a:p>
          </p:txBody>
        </p:sp>
      </p:grpSp>
      <p:pic>
        <p:nvPicPr>
          <p:cNvPr id="14" name="Рисунок 13"/>
          <p:cNvPicPr>
            <a:picLocks noChangeAspect="1"/>
          </p:cNvPicPr>
          <p:nvPr/>
        </p:nvPicPr>
        <p:blipFill rotWithShape="1">
          <a:blip r:embed="rId3">
            <a:extLst>
              <a:ext uri="{28A0092B-C50C-407E-A947-70E740481C1C}">
                <a14:useLocalDpi xmlns:a14="http://schemas.microsoft.com/office/drawing/2010/main" val="0"/>
              </a:ext>
            </a:extLst>
          </a:blip>
          <a:srcRect l="10015" r="65360" b="26015"/>
          <a:stretch/>
        </p:blipFill>
        <p:spPr>
          <a:xfrm>
            <a:off x="8521949" y="6069984"/>
            <a:ext cx="1714443" cy="586372"/>
          </a:xfrm>
          <a:prstGeom prst="rect">
            <a:avLst/>
          </a:prstGeom>
        </p:spPr>
      </p:pic>
    </p:spTree>
    <p:extLst>
      <p:ext uri="{BB962C8B-B14F-4D97-AF65-F5344CB8AC3E}">
        <p14:creationId xmlns:p14="http://schemas.microsoft.com/office/powerpoint/2010/main" val="4247488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14</a:t>
            </a:fld>
            <a:endParaRPr lang="ru-RU" dirty="0"/>
          </a:p>
        </p:txBody>
      </p:sp>
      <p:sp>
        <p:nvSpPr>
          <p:cNvPr id="3" name="Заголовок 2"/>
          <p:cNvSpPr>
            <a:spLocks noGrp="1"/>
          </p:cNvSpPr>
          <p:nvPr>
            <p:ph type="title"/>
          </p:nvPr>
        </p:nvSpPr>
        <p:spPr>
          <a:xfrm>
            <a:off x="1008412" y="309353"/>
            <a:ext cx="9522005" cy="1157499"/>
          </a:xfrm>
        </p:spPr>
        <p:txBody>
          <a:bodyPr>
            <a:noAutofit/>
          </a:bodyPr>
          <a:lstStyle/>
          <a:p>
            <a:r>
              <a:rPr lang="en-US" sz="4000" dirty="0"/>
              <a:t>Belarus</a:t>
            </a:r>
            <a:r>
              <a:rPr lang="ru-RU" sz="4000" dirty="0"/>
              <a:t>: </a:t>
            </a:r>
            <a:r>
              <a:rPr lang="en-US" sz="4000" dirty="0"/>
              <a:t>Workforce restructuring</a:t>
            </a:r>
            <a:endParaRPr lang="ru-RU" sz="4000" dirty="0"/>
          </a:p>
        </p:txBody>
      </p:sp>
      <p:graphicFrame>
        <p:nvGraphicFramePr>
          <p:cNvPr id="5" name="Схема 4"/>
          <p:cNvGraphicFramePr/>
          <p:nvPr>
            <p:extLst>
              <p:ext uri="{D42A27DB-BD31-4B8C-83A1-F6EECF244321}">
                <p14:modId xmlns:p14="http://schemas.microsoft.com/office/powerpoint/2010/main" val="2389933173"/>
              </p:ext>
            </p:extLst>
          </p:nvPr>
        </p:nvGraphicFramePr>
        <p:xfrm>
          <a:off x="399503" y="740622"/>
          <a:ext cx="5369911" cy="55780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Схема 8"/>
          <p:cNvGraphicFramePr/>
          <p:nvPr>
            <p:extLst>
              <p:ext uri="{D42A27DB-BD31-4B8C-83A1-F6EECF244321}">
                <p14:modId xmlns:p14="http://schemas.microsoft.com/office/powerpoint/2010/main" val="789173117"/>
              </p:ext>
            </p:extLst>
          </p:nvPr>
        </p:nvGraphicFramePr>
        <p:xfrm>
          <a:off x="6020289" y="995457"/>
          <a:ext cx="5611211" cy="50640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Рисунок 5"/>
          <p:cNvPicPr>
            <a:picLocks noChangeAspect="1"/>
          </p:cNvPicPr>
          <p:nvPr/>
        </p:nvPicPr>
        <p:blipFill rotWithShape="1">
          <a:blip r:embed="rId13">
            <a:extLst>
              <a:ext uri="{28A0092B-C50C-407E-A947-70E740481C1C}">
                <a14:useLocalDpi xmlns:a14="http://schemas.microsoft.com/office/drawing/2010/main" val="0"/>
              </a:ext>
            </a:extLst>
          </a:blip>
          <a:srcRect l="10015" r="65360" b="26015"/>
          <a:stretch/>
        </p:blipFill>
        <p:spPr>
          <a:xfrm>
            <a:off x="8521949" y="6069984"/>
            <a:ext cx="1714443" cy="586372"/>
          </a:xfrm>
          <a:prstGeom prst="rect">
            <a:avLst/>
          </a:prstGeom>
        </p:spPr>
      </p:pic>
    </p:spTree>
    <p:extLst>
      <p:ext uri="{BB962C8B-B14F-4D97-AF65-F5344CB8AC3E}">
        <p14:creationId xmlns:p14="http://schemas.microsoft.com/office/powerpoint/2010/main" val="1403818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15</a:t>
            </a:fld>
            <a:endParaRPr lang="ru-RU" dirty="0"/>
          </a:p>
        </p:txBody>
      </p:sp>
      <p:sp>
        <p:nvSpPr>
          <p:cNvPr id="3" name="Заголовок 2"/>
          <p:cNvSpPr>
            <a:spLocks noGrp="1"/>
          </p:cNvSpPr>
          <p:nvPr>
            <p:ph type="title"/>
          </p:nvPr>
        </p:nvSpPr>
        <p:spPr>
          <a:xfrm>
            <a:off x="1008412" y="309354"/>
            <a:ext cx="9522005" cy="801692"/>
          </a:xfrm>
        </p:spPr>
        <p:txBody>
          <a:bodyPr>
            <a:noAutofit/>
          </a:bodyPr>
          <a:lstStyle/>
          <a:p>
            <a:pPr>
              <a:spcAft>
                <a:spcPts val="1200"/>
              </a:spcAft>
            </a:pPr>
            <a:r>
              <a:rPr lang="en-US" sz="4000" dirty="0"/>
              <a:t>Belarus</a:t>
            </a:r>
            <a:r>
              <a:rPr lang="ru-RU" sz="4000" dirty="0"/>
              <a:t>: </a:t>
            </a:r>
            <a:r>
              <a:rPr lang="en-US" sz="4000" dirty="0"/>
              <a:t>Restructuring wage fund</a:t>
            </a:r>
            <a:endParaRPr lang="ru-RU" sz="2800" dirty="0"/>
          </a:p>
        </p:txBody>
      </p:sp>
      <p:graphicFrame>
        <p:nvGraphicFramePr>
          <p:cNvPr id="5" name="Схема 4"/>
          <p:cNvGraphicFramePr/>
          <p:nvPr>
            <p:extLst>
              <p:ext uri="{D42A27DB-BD31-4B8C-83A1-F6EECF244321}">
                <p14:modId xmlns:p14="http://schemas.microsoft.com/office/powerpoint/2010/main" val="1698307223"/>
              </p:ext>
            </p:extLst>
          </p:nvPr>
        </p:nvGraphicFramePr>
        <p:xfrm>
          <a:off x="1008412" y="1244593"/>
          <a:ext cx="9653102" cy="4516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Рисунок 5"/>
          <p:cNvPicPr>
            <a:picLocks noChangeAspect="1"/>
          </p:cNvPicPr>
          <p:nvPr/>
        </p:nvPicPr>
        <p:blipFill rotWithShape="1">
          <a:blip r:embed="rId8">
            <a:extLst>
              <a:ext uri="{28A0092B-C50C-407E-A947-70E740481C1C}">
                <a14:useLocalDpi xmlns:a14="http://schemas.microsoft.com/office/drawing/2010/main" val="0"/>
              </a:ext>
            </a:extLst>
          </a:blip>
          <a:srcRect l="10015" r="65360" b="26015"/>
          <a:stretch/>
        </p:blipFill>
        <p:spPr>
          <a:xfrm>
            <a:off x="8521949" y="6069984"/>
            <a:ext cx="1714443" cy="586372"/>
          </a:xfrm>
          <a:prstGeom prst="rect">
            <a:avLst/>
          </a:prstGeom>
        </p:spPr>
      </p:pic>
    </p:spTree>
    <p:extLst>
      <p:ext uri="{BB962C8B-B14F-4D97-AF65-F5344CB8AC3E}">
        <p14:creationId xmlns:p14="http://schemas.microsoft.com/office/powerpoint/2010/main" val="1105109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Схема 6"/>
          <p:cNvGraphicFramePr/>
          <p:nvPr/>
        </p:nvGraphicFramePr>
        <p:xfrm>
          <a:off x="2040413" y="1697736"/>
          <a:ext cx="4150076" cy="3336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Номер слайда 1"/>
          <p:cNvSpPr>
            <a:spLocks noGrp="1"/>
          </p:cNvSpPr>
          <p:nvPr>
            <p:ph type="sldNum" sz="quarter" idx="10"/>
          </p:nvPr>
        </p:nvSpPr>
        <p:spPr/>
        <p:txBody>
          <a:bodyPr/>
          <a:lstStyle/>
          <a:p>
            <a:fld id="{76DF7541-4AA1-4860-9E8E-0EB1F32F27FF}" type="slidenum">
              <a:rPr lang="ru-RU" smtClean="0"/>
              <a:pPr/>
              <a:t>16</a:t>
            </a:fld>
            <a:endParaRPr lang="ru-RU" dirty="0"/>
          </a:p>
        </p:txBody>
      </p:sp>
      <p:sp>
        <p:nvSpPr>
          <p:cNvPr id="3" name="Заголовок 2"/>
          <p:cNvSpPr>
            <a:spLocks noGrp="1"/>
          </p:cNvSpPr>
          <p:nvPr>
            <p:ph type="title"/>
          </p:nvPr>
        </p:nvSpPr>
        <p:spPr/>
        <p:txBody>
          <a:bodyPr>
            <a:normAutofit/>
          </a:bodyPr>
          <a:lstStyle/>
          <a:p>
            <a:r>
              <a:rPr lang="en-US" sz="4000" dirty="0"/>
              <a:t>Belarus</a:t>
            </a:r>
            <a:r>
              <a:rPr lang="ru-RU" sz="4000" dirty="0"/>
              <a:t>: </a:t>
            </a:r>
            <a:r>
              <a:rPr lang="en-US" sz="4000" dirty="0"/>
              <a:t>Outsourcing &amp; </a:t>
            </a:r>
            <a:r>
              <a:rPr lang="en-US" sz="4000" dirty="0" err="1"/>
              <a:t>outstaffing</a:t>
            </a:r>
            <a:endParaRPr lang="ru-RU" sz="4000" dirty="0"/>
          </a:p>
        </p:txBody>
      </p:sp>
      <p:graphicFrame>
        <p:nvGraphicFramePr>
          <p:cNvPr id="8" name="Схема 7"/>
          <p:cNvGraphicFramePr/>
          <p:nvPr/>
        </p:nvGraphicFramePr>
        <p:xfrm>
          <a:off x="6083809" y="1712976"/>
          <a:ext cx="4150076" cy="33367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Рисунок 5"/>
          <p:cNvPicPr>
            <a:picLocks noChangeAspect="1"/>
          </p:cNvPicPr>
          <p:nvPr/>
        </p:nvPicPr>
        <p:blipFill rotWithShape="1">
          <a:blip r:embed="rId13">
            <a:extLst>
              <a:ext uri="{28A0092B-C50C-407E-A947-70E740481C1C}">
                <a14:useLocalDpi xmlns:a14="http://schemas.microsoft.com/office/drawing/2010/main" val="0"/>
              </a:ext>
            </a:extLst>
          </a:blip>
          <a:srcRect l="10015" r="65360" b="26015"/>
          <a:stretch/>
        </p:blipFill>
        <p:spPr>
          <a:xfrm>
            <a:off x="8521949" y="6069984"/>
            <a:ext cx="1714443" cy="586372"/>
          </a:xfrm>
          <a:prstGeom prst="rect">
            <a:avLst/>
          </a:prstGeom>
        </p:spPr>
      </p:pic>
    </p:spTree>
    <p:extLst>
      <p:ext uri="{BB962C8B-B14F-4D97-AF65-F5344CB8AC3E}">
        <p14:creationId xmlns:p14="http://schemas.microsoft.com/office/powerpoint/2010/main" val="4244370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Прямоугольник 55"/>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Заголовок 3"/>
          <p:cNvSpPr>
            <a:spLocks noGrp="1"/>
          </p:cNvSpPr>
          <p:nvPr>
            <p:ph type="ctrTitle"/>
          </p:nvPr>
        </p:nvSpPr>
        <p:spPr>
          <a:xfrm>
            <a:off x="1132196" y="332607"/>
            <a:ext cx="7118250" cy="1934220"/>
          </a:xfrm>
        </p:spPr>
        <p:txBody>
          <a:bodyPr>
            <a:noAutofit/>
          </a:bodyPr>
          <a:lstStyle/>
          <a:p>
            <a:pPr>
              <a:lnSpc>
                <a:spcPct val="100000"/>
              </a:lnSpc>
            </a:pPr>
            <a:r>
              <a:rPr lang="en-US" sz="4000" spc="0" dirty="0">
                <a:solidFill>
                  <a:srgbClr val="FF4D33"/>
                </a:solidFill>
              </a:rPr>
              <a:t>Kazakhstan</a:t>
            </a:r>
            <a:r>
              <a:rPr lang="ru-RU" sz="4000" spc="0" dirty="0">
                <a:solidFill>
                  <a:srgbClr val="FF4D33"/>
                </a:solidFill>
              </a:rPr>
              <a:t>:</a:t>
            </a:r>
            <a:br>
              <a:rPr lang="ru-RU" sz="4000" dirty="0"/>
            </a:br>
            <a:r>
              <a:rPr lang="en-US" sz="4000" dirty="0"/>
              <a:t>Anti-crisis workforce restructuring &amp; outsourcing</a:t>
            </a:r>
            <a:endParaRPr lang="ru-RU" sz="4000" dirty="0"/>
          </a:p>
        </p:txBody>
      </p:sp>
      <p:grpSp>
        <p:nvGrpSpPr>
          <p:cNvPr id="31" name="Группа 30"/>
          <p:cNvGrpSpPr/>
          <p:nvPr/>
        </p:nvGrpSpPr>
        <p:grpSpPr>
          <a:xfrm>
            <a:off x="9989483" y="1651225"/>
            <a:ext cx="0" cy="2885029"/>
            <a:chOff x="6925915" y="3204567"/>
            <a:chExt cx="0" cy="3180879"/>
          </a:xfrm>
        </p:grpSpPr>
        <p:cxnSp>
          <p:nvCxnSpPr>
            <p:cNvPr id="32" name="Прямая соединительная линия 31"/>
            <p:cNvCxnSpPr/>
            <p:nvPr/>
          </p:nvCxnSpPr>
          <p:spPr>
            <a:xfrm>
              <a:off x="6925915" y="3204567"/>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a:off x="6925915" y="4398963"/>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a:off x="6925915" y="5593358"/>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grpSp>
      <p:grpSp>
        <p:nvGrpSpPr>
          <p:cNvPr id="35" name="Группа 34"/>
          <p:cNvGrpSpPr/>
          <p:nvPr/>
        </p:nvGrpSpPr>
        <p:grpSpPr>
          <a:xfrm>
            <a:off x="10414002" y="1294906"/>
            <a:ext cx="0" cy="2885029"/>
            <a:chOff x="7357963" y="2811710"/>
            <a:chExt cx="0" cy="3180879"/>
          </a:xfrm>
        </p:grpSpPr>
        <p:cxnSp>
          <p:nvCxnSpPr>
            <p:cNvPr id="36" name="Прямая соединительная линия 35"/>
            <p:cNvCxnSpPr/>
            <p:nvPr/>
          </p:nvCxnSpPr>
          <p:spPr>
            <a:xfrm>
              <a:off x="7357963" y="2811710"/>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a:off x="7357963" y="3963838"/>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a:off x="7357963" y="5200501"/>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grpSp>
      <p:grpSp>
        <p:nvGrpSpPr>
          <p:cNvPr id="39" name="Группа 38"/>
          <p:cNvGrpSpPr/>
          <p:nvPr/>
        </p:nvGrpSpPr>
        <p:grpSpPr>
          <a:xfrm>
            <a:off x="10838520" y="932806"/>
            <a:ext cx="0" cy="2885029"/>
            <a:chOff x="7862019" y="2412479"/>
            <a:chExt cx="0" cy="3180879"/>
          </a:xfrm>
        </p:grpSpPr>
        <p:cxnSp>
          <p:nvCxnSpPr>
            <p:cNvPr id="40" name="Прямая соединительная линия 39"/>
            <p:cNvCxnSpPr/>
            <p:nvPr/>
          </p:nvCxnSpPr>
          <p:spPr>
            <a:xfrm>
              <a:off x="7862019" y="2412479"/>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a:xfrm>
              <a:off x="7862019" y="3564607"/>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a:off x="7862019" y="4801270"/>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grpSp>
      <p:grpSp>
        <p:nvGrpSpPr>
          <p:cNvPr id="43" name="Группа 42"/>
          <p:cNvGrpSpPr/>
          <p:nvPr/>
        </p:nvGrpSpPr>
        <p:grpSpPr>
          <a:xfrm>
            <a:off x="8667892" y="2965444"/>
            <a:ext cx="0" cy="2885029"/>
            <a:chOff x="6925915" y="3204567"/>
            <a:chExt cx="0" cy="3180879"/>
          </a:xfrm>
        </p:grpSpPr>
        <p:cxnSp>
          <p:nvCxnSpPr>
            <p:cNvPr id="44" name="Прямая соединительная линия 43"/>
            <p:cNvCxnSpPr/>
            <p:nvPr/>
          </p:nvCxnSpPr>
          <p:spPr>
            <a:xfrm>
              <a:off x="6925915" y="3204567"/>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a:off x="6925915" y="4356695"/>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a:off x="6925915" y="5593358"/>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grpSp>
      <p:grpSp>
        <p:nvGrpSpPr>
          <p:cNvPr id="47" name="Группа 46"/>
          <p:cNvGrpSpPr/>
          <p:nvPr/>
        </p:nvGrpSpPr>
        <p:grpSpPr>
          <a:xfrm>
            <a:off x="9102349" y="2581401"/>
            <a:ext cx="0" cy="2885029"/>
            <a:chOff x="7357963" y="2811710"/>
            <a:chExt cx="0" cy="3180879"/>
          </a:xfrm>
        </p:grpSpPr>
        <p:cxnSp>
          <p:nvCxnSpPr>
            <p:cNvPr id="48" name="Прямая соединительная линия 47"/>
            <p:cNvCxnSpPr/>
            <p:nvPr/>
          </p:nvCxnSpPr>
          <p:spPr>
            <a:xfrm>
              <a:off x="7357963" y="2811710"/>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7357963" y="3963838"/>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a:xfrm>
              <a:off x="7357963" y="5200501"/>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grpSp>
      <p:grpSp>
        <p:nvGrpSpPr>
          <p:cNvPr id="51" name="Группа 50"/>
          <p:cNvGrpSpPr/>
          <p:nvPr/>
        </p:nvGrpSpPr>
        <p:grpSpPr>
          <a:xfrm>
            <a:off x="9536808" y="2197358"/>
            <a:ext cx="0" cy="2885029"/>
            <a:chOff x="7862019" y="2412479"/>
            <a:chExt cx="0" cy="3180879"/>
          </a:xfrm>
        </p:grpSpPr>
        <p:cxnSp>
          <p:nvCxnSpPr>
            <p:cNvPr id="52" name="Прямая соединительная линия 51"/>
            <p:cNvCxnSpPr/>
            <p:nvPr/>
          </p:nvCxnSpPr>
          <p:spPr>
            <a:xfrm>
              <a:off x="7862019" y="2412479"/>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p:nvPr/>
          </p:nvCxnSpPr>
          <p:spPr>
            <a:xfrm>
              <a:off x="7862019" y="3564607"/>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p:cNvCxnSpPr/>
            <p:nvPr/>
          </p:nvCxnSpPr>
          <p:spPr>
            <a:xfrm>
              <a:off x="7862019" y="4801270"/>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grpSp>
      <p:cxnSp>
        <p:nvCxnSpPr>
          <p:cNvPr id="55" name="Прямая соединительная линия 54"/>
          <p:cNvCxnSpPr/>
          <p:nvPr/>
        </p:nvCxnSpPr>
        <p:spPr>
          <a:xfrm>
            <a:off x="1132197" y="5646145"/>
            <a:ext cx="0" cy="612000"/>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pic>
        <p:nvPicPr>
          <p:cNvPr id="29" name="Picture 2" descr="C:\Users\YelenaB\AppData\Local\Microsoft\Windows\Temporary Internet Files\Content.Outlook\NNZE2UTZ\aequitas_logo2016_web2 (2).png">
            <a:extLst>
              <a:ext uri="{FF2B5EF4-FFF2-40B4-BE49-F238E27FC236}">
                <a16:creationId xmlns:a16="http://schemas.microsoft.com/office/drawing/2014/main" id="{A0ABA61D-BF7F-44E0-8974-87326494EF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1736" y="5646145"/>
            <a:ext cx="2042040" cy="612000"/>
          </a:xfrm>
          <a:prstGeom prst="rect">
            <a:avLst/>
          </a:prstGeom>
          <a:noFill/>
          <a:extLst>
            <a:ext uri="{909E8E84-426E-40DD-AFC4-6F175D3DCCD1}">
              <a14:hiddenFill xmlns:a14="http://schemas.microsoft.com/office/drawing/2010/main">
                <a:solidFill>
                  <a:srgbClr val="FFFFFF"/>
                </a:solidFill>
              </a14:hiddenFill>
            </a:ext>
          </a:extLst>
        </p:spPr>
      </p:pic>
      <p:pic>
        <p:nvPicPr>
          <p:cNvPr id="30" name="Рисунок 29">
            <a:extLst>
              <a:ext uri="{FF2B5EF4-FFF2-40B4-BE49-F238E27FC236}">
                <a16:creationId xmlns:a16="http://schemas.microsoft.com/office/drawing/2014/main" id="{F4347627-332E-4314-B172-2383FF101E7B}"/>
              </a:ext>
            </a:extLst>
          </p:cNvPr>
          <p:cNvPicPr>
            <a:picLocks noChangeAspect="1"/>
          </p:cNvPicPr>
          <p:nvPr/>
        </p:nvPicPr>
        <p:blipFill>
          <a:blip r:embed="rId4" cstate="screen">
            <a:alphaModFix amt="85000"/>
            <a:grayscl/>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a:ext>
            </a:extLst>
          </a:blip>
          <a:stretch>
            <a:fillRect/>
          </a:stretch>
        </p:blipFill>
        <p:spPr>
          <a:xfrm>
            <a:off x="1132196" y="2463610"/>
            <a:ext cx="5888157" cy="3030329"/>
          </a:xfrm>
          <a:prstGeom prst="rect">
            <a:avLst/>
          </a:prstGeom>
        </p:spPr>
      </p:pic>
    </p:spTree>
    <p:extLst>
      <p:ext uri="{BB962C8B-B14F-4D97-AF65-F5344CB8AC3E}">
        <p14:creationId xmlns:p14="http://schemas.microsoft.com/office/powerpoint/2010/main" val="4136670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ED230045-597D-48A2-BB34-80E04DA5744C}"/>
              </a:ext>
            </a:extLst>
          </p:cNvPr>
          <p:cNvSpPr txBox="1"/>
          <p:nvPr/>
        </p:nvSpPr>
        <p:spPr>
          <a:xfrm>
            <a:off x="6029236" y="2400743"/>
            <a:ext cx="2215798" cy="338554"/>
          </a:xfrm>
          <a:prstGeom prst="rect">
            <a:avLst/>
          </a:prstGeom>
          <a:noFill/>
        </p:spPr>
        <p:txBody>
          <a:bodyPr wrap="square" rtlCol="0">
            <a:spAutoFit/>
          </a:bodyPr>
          <a:lstStyle/>
          <a:p>
            <a:pPr algn="ctr"/>
            <a:r>
              <a:rPr lang="en-US" sz="1600" dirty="0"/>
              <a:t>For up to 5 years</a:t>
            </a:r>
            <a:endParaRPr lang="ru-RU" sz="1600" dirty="0"/>
          </a:p>
        </p:txBody>
      </p:sp>
      <p:sp>
        <p:nvSpPr>
          <p:cNvPr id="33" name="TextBox 32">
            <a:extLst>
              <a:ext uri="{FF2B5EF4-FFF2-40B4-BE49-F238E27FC236}">
                <a16:creationId xmlns:a16="http://schemas.microsoft.com/office/drawing/2014/main" id="{581B6560-BFB9-4FBC-B38B-D4955F9615B5}"/>
              </a:ext>
            </a:extLst>
          </p:cNvPr>
          <p:cNvSpPr txBox="1"/>
          <p:nvPr/>
        </p:nvSpPr>
        <p:spPr>
          <a:xfrm>
            <a:off x="8854384" y="2370556"/>
            <a:ext cx="2333715" cy="338554"/>
          </a:xfrm>
          <a:prstGeom prst="rect">
            <a:avLst/>
          </a:prstGeom>
          <a:noFill/>
        </p:spPr>
        <p:txBody>
          <a:bodyPr wrap="square" rtlCol="0">
            <a:spAutoFit/>
          </a:bodyPr>
          <a:lstStyle/>
          <a:p>
            <a:pPr algn="ctr"/>
            <a:r>
              <a:rPr lang="en-US" sz="1600" dirty="0"/>
              <a:t>Takes ~ 1 year</a:t>
            </a:r>
            <a:endParaRPr lang="ru-RU" sz="1600" dirty="0"/>
          </a:p>
        </p:txBody>
      </p:sp>
      <p:sp>
        <p:nvSpPr>
          <p:cNvPr id="2" name="Номер слайда 1"/>
          <p:cNvSpPr>
            <a:spLocks noGrp="1"/>
          </p:cNvSpPr>
          <p:nvPr>
            <p:ph type="sldNum" sz="quarter" idx="10"/>
          </p:nvPr>
        </p:nvSpPr>
        <p:spPr/>
        <p:txBody>
          <a:bodyPr/>
          <a:lstStyle/>
          <a:p>
            <a:fld id="{76DF7541-4AA1-4860-9E8E-0EB1F32F27FF}" type="slidenum">
              <a:rPr lang="ru-RU" smtClean="0"/>
              <a:pPr/>
              <a:t>18</a:t>
            </a:fld>
            <a:endParaRPr lang="ru-RU" dirty="0"/>
          </a:p>
        </p:txBody>
      </p:sp>
      <p:sp>
        <p:nvSpPr>
          <p:cNvPr id="3" name="Заголовок 2"/>
          <p:cNvSpPr>
            <a:spLocks noGrp="1"/>
          </p:cNvSpPr>
          <p:nvPr>
            <p:ph type="title"/>
          </p:nvPr>
        </p:nvSpPr>
        <p:spPr/>
        <p:txBody>
          <a:bodyPr>
            <a:normAutofit/>
          </a:bodyPr>
          <a:lstStyle/>
          <a:p>
            <a:r>
              <a:rPr lang="en-US" sz="4000" spc="0" dirty="0">
                <a:latin typeface="Georgia" panose="02040502050405020303" pitchFamily="18" charset="0"/>
              </a:rPr>
              <a:t>Kazakhstan:</a:t>
            </a:r>
            <a:r>
              <a:rPr lang="ru-RU" sz="4000" dirty="0">
                <a:latin typeface="Georgia" panose="02040502050405020303" pitchFamily="18" charset="0"/>
              </a:rPr>
              <a:t> </a:t>
            </a:r>
            <a:r>
              <a:rPr lang="en-US" sz="4000" dirty="0"/>
              <a:t>Workforce restructuring</a:t>
            </a:r>
            <a:endParaRPr lang="ru-RU" sz="4000" dirty="0"/>
          </a:p>
        </p:txBody>
      </p:sp>
      <p:sp>
        <p:nvSpPr>
          <p:cNvPr id="9" name="Прямоугольник: скругленные углы 4">
            <a:extLst>
              <a:ext uri="{FF2B5EF4-FFF2-40B4-BE49-F238E27FC236}">
                <a16:creationId xmlns:a16="http://schemas.microsoft.com/office/drawing/2014/main" id="{F5F740E0-771C-4437-B159-BCAA5561D311}"/>
              </a:ext>
            </a:extLst>
          </p:cNvPr>
          <p:cNvSpPr txBox="1"/>
          <p:nvPr/>
        </p:nvSpPr>
        <p:spPr>
          <a:xfrm>
            <a:off x="2899409" y="1733894"/>
            <a:ext cx="2543372" cy="649705"/>
          </a:xfrm>
          <a:prstGeom prst="rect">
            <a:avLst/>
          </a:prstGeom>
          <a:noFill/>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3600" b="1" dirty="0">
                <a:ln w="0"/>
                <a:solidFill>
                  <a:srgbClr val="FF4D33"/>
                </a:solidFill>
                <a:effectLst>
                  <a:outerShdw blurRad="38100" dist="38100" dir="2700000" algn="tl">
                    <a:srgbClr val="000000">
                      <a:alpha val="43137"/>
                    </a:srgbClr>
                  </a:outerShdw>
                </a:effectLst>
              </a:rPr>
              <a:t>WORK</a:t>
            </a:r>
            <a:r>
              <a:rPr lang="en-US" sz="3600" b="1" kern="1200" cap="none" spc="0" dirty="0">
                <a:ln w="0"/>
                <a:solidFill>
                  <a:srgbClr val="FF4D33"/>
                </a:solidFill>
                <a:effectLst>
                  <a:outerShdw blurRad="38100" dist="38100" dir="2700000" algn="tl">
                    <a:srgbClr val="000000">
                      <a:alpha val="43137"/>
                    </a:srgbClr>
                  </a:outerShdw>
                </a:effectLst>
                <a:latin typeface="+mn-lt"/>
              </a:rPr>
              <a:t> </a:t>
            </a:r>
            <a:endParaRPr lang="ru-RU" sz="3600" b="1" kern="1200" cap="none" spc="0" dirty="0">
              <a:ln w="0"/>
              <a:solidFill>
                <a:srgbClr val="FF4D33"/>
              </a:solidFill>
              <a:effectLst/>
              <a:latin typeface="+mn-lt"/>
            </a:endParaRPr>
          </a:p>
        </p:txBody>
      </p:sp>
      <p:sp>
        <p:nvSpPr>
          <p:cNvPr id="12" name="Прямоугольник: скругленные углы 4">
            <a:extLst>
              <a:ext uri="{FF2B5EF4-FFF2-40B4-BE49-F238E27FC236}">
                <a16:creationId xmlns:a16="http://schemas.microsoft.com/office/drawing/2014/main" id="{F0B37B6A-9EA1-44D8-A642-B9178CCD2105}"/>
              </a:ext>
            </a:extLst>
          </p:cNvPr>
          <p:cNvSpPr txBox="1"/>
          <p:nvPr/>
        </p:nvSpPr>
        <p:spPr>
          <a:xfrm>
            <a:off x="5818074" y="1737191"/>
            <a:ext cx="2631980" cy="649705"/>
          </a:xfrm>
          <a:prstGeom prst="rect">
            <a:avLst/>
          </a:prstGeom>
          <a:noFill/>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3600" b="1" dirty="0">
                <a:ln w="0"/>
                <a:solidFill>
                  <a:schemeClr val="bg1">
                    <a:lumMod val="65000"/>
                  </a:schemeClr>
                </a:solidFill>
                <a:effectLst>
                  <a:outerShdw blurRad="38100" dist="38100" dir="2700000" algn="tl">
                    <a:srgbClr val="000000">
                      <a:alpha val="43137"/>
                    </a:srgbClr>
                  </a:outerShdw>
                </a:effectLst>
              </a:rPr>
              <a:t>SUSP</a:t>
            </a:r>
            <a:r>
              <a:rPr lang="en-US" sz="3600" b="1" kern="1200" cap="none" spc="0" dirty="0">
                <a:ln w="0"/>
                <a:solidFill>
                  <a:schemeClr val="bg1">
                    <a:lumMod val="65000"/>
                  </a:schemeClr>
                </a:solidFill>
                <a:effectLst>
                  <a:outerShdw blurRad="38100" dist="38100" dir="2700000" algn="tl">
                    <a:srgbClr val="000000">
                      <a:alpha val="43137"/>
                    </a:srgbClr>
                  </a:outerShdw>
                </a:effectLst>
                <a:latin typeface="+mn-lt"/>
              </a:rPr>
              <a:t>END</a:t>
            </a:r>
            <a:endParaRPr lang="ru-RU" sz="3600" b="1" kern="1200" cap="none" spc="0" dirty="0">
              <a:ln w="0"/>
              <a:solidFill>
                <a:schemeClr val="bg1">
                  <a:lumMod val="65000"/>
                </a:schemeClr>
              </a:solidFill>
              <a:effectLst>
                <a:outerShdw blurRad="38100" dist="38100" dir="2700000" algn="tl">
                  <a:srgbClr val="000000">
                    <a:alpha val="43137"/>
                  </a:srgbClr>
                </a:outerShdw>
              </a:effectLst>
              <a:latin typeface="+mn-lt"/>
            </a:endParaRPr>
          </a:p>
        </p:txBody>
      </p:sp>
      <p:sp>
        <p:nvSpPr>
          <p:cNvPr id="15" name="Прямоугольник: скругленные углы 4">
            <a:extLst>
              <a:ext uri="{FF2B5EF4-FFF2-40B4-BE49-F238E27FC236}">
                <a16:creationId xmlns:a16="http://schemas.microsoft.com/office/drawing/2014/main" id="{DD085B52-6361-4D24-996C-ADD92B9B49ED}"/>
              </a:ext>
            </a:extLst>
          </p:cNvPr>
          <p:cNvSpPr txBox="1"/>
          <p:nvPr/>
        </p:nvSpPr>
        <p:spPr>
          <a:xfrm>
            <a:off x="8689241" y="1746725"/>
            <a:ext cx="2664000" cy="649705"/>
          </a:xfrm>
          <a:prstGeom prst="rect">
            <a:avLst/>
          </a:prstGeom>
          <a:noFill/>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3600" b="1" kern="1200" cap="none" spc="0" dirty="0">
                <a:ln w="0"/>
                <a:solidFill>
                  <a:schemeClr val="tx1"/>
                </a:solidFill>
                <a:effectLst>
                  <a:outerShdw blurRad="38100" dist="38100" dir="2700000" algn="tl">
                    <a:srgbClr val="000000">
                      <a:alpha val="43137"/>
                    </a:srgbClr>
                  </a:outerShdw>
                </a:effectLst>
                <a:latin typeface="+mn-lt"/>
              </a:rPr>
              <a:t>CLOSE</a:t>
            </a:r>
            <a:endParaRPr lang="ru-RU" sz="3600" b="1" kern="1200" cap="none" spc="0" dirty="0">
              <a:ln w="0"/>
              <a:solidFill>
                <a:schemeClr val="tx1"/>
              </a:solidFill>
              <a:effectLst>
                <a:outerShdw blurRad="38100" dist="38100" dir="2700000" algn="tl">
                  <a:srgbClr val="000000">
                    <a:alpha val="43137"/>
                  </a:srgbClr>
                </a:outerShdw>
              </a:effectLst>
              <a:latin typeface="+mn-lt"/>
            </a:endParaRPr>
          </a:p>
        </p:txBody>
      </p:sp>
      <p:sp>
        <p:nvSpPr>
          <p:cNvPr id="17" name="TextBox 16">
            <a:extLst>
              <a:ext uri="{FF2B5EF4-FFF2-40B4-BE49-F238E27FC236}">
                <a16:creationId xmlns:a16="http://schemas.microsoft.com/office/drawing/2014/main" id="{EAE00D91-846C-4D08-8E41-3B6E453BAB32}"/>
              </a:ext>
            </a:extLst>
          </p:cNvPr>
          <p:cNvSpPr txBox="1"/>
          <p:nvPr/>
        </p:nvSpPr>
        <p:spPr>
          <a:xfrm>
            <a:off x="-251833" y="3186555"/>
            <a:ext cx="2547356" cy="584775"/>
          </a:xfrm>
          <a:prstGeom prst="rect">
            <a:avLst/>
          </a:prstGeom>
          <a:noFill/>
        </p:spPr>
        <p:txBody>
          <a:bodyPr wrap="square" rtlCol="0">
            <a:spAutoFit/>
          </a:bodyPr>
          <a:lstStyle/>
          <a:p>
            <a:pPr algn="r"/>
            <a:r>
              <a:rPr lang="en-US" sz="1600" b="1" dirty="0"/>
              <a:t>Non-Reduction</a:t>
            </a:r>
            <a:br>
              <a:rPr lang="en-US" sz="1600" b="1" dirty="0"/>
            </a:br>
            <a:r>
              <a:rPr lang="en-US" sz="1600" b="1" dirty="0"/>
              <a:t>of Staff</a:t>
            </a:r>
            <a:endParaRPr lang="ru-RU" sz="1600" b="1" dirty="0"/>
          </a:p>
        </p:txBody>
      </p:sp>
      <p:grpSp>
        <p:nvGrpSpPr>
          <p:cNvPr id="27" name="Группа 26">
            <a:extLst>
              <a:ext uri="{FF2B5EF4-FFF2-40B4-BE49-F238E27FC236}">
                <a16:creationId xmlns:a16="http://schemas.microsoft.com/office/drawing/2014/main" id="{5351CC95-D6DA-4F9F-8761-012651B6EB2A}"/>
              </a:ext>
            </a:extLst>
          </p:cNvPr>
          <p:cNvGrpSpPr/>
          <p:nvPr/>
        </p:nvGrpSpPr>
        <p:grpSpPr>
          <a:xfrm>
            <a:off x="2811984" y="3110587"/>
            <a:ext cx="2688884" cy="615236"/>
            <a:chOff x="-272" y="-64167"/>
            <a:chExt cx="3016594" cy="1809956"/>
          </a:xfrm>
        </p:grpSpPr>
        <p:sp>
          <p:nvSpPr>
            <p:cNvPr id="28" name="Прямоугольник: скругленные углы 27">
              <a:extLst>
                <a:ext uri="{FF2B5EF4-FFF2-40B4-BE49-F238E27FC236}">
                  <a16:creationId xmlns:a16="http://schemas.microsoft.com/office/drawing/2014/main" id="{55898698-5DB4-45FE-A807-36D961F92730}"/>
                </a:ext>
              </a:extLst>
            </p:cNvPr>
            <p:cNvSpPr/>
            <p:nvPr/>
          </p:nvSpPr>
          <p:spPr>
            <a:xfrm>
              <a:off x="-272" y="-64167"/>
              <a:ext cx="3016594" cy="180995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sp>
        <p:sp>
          <p:nvSpPr>
            <p:cNvPr id="29" name="Прямоугольник: скругленные углы 4">
              <a:extLst>
                <a:ext uri="{FF2B5EF4-FFF2-40B4-BE49-F238E27FC236}">
                  <a16:creationId xmlns:a16="http://schemas.microsoft.com/office/drawing/2014/main" id="{2BC4DD2E-5DB3-477A-A696-1F4F15D5BF38}"/>
                </a:ext>
              </a:extLst>
            </p:cNvPr>
            <p:cNvSpPr txBox="1"/>
            <p:nvPr/>
          </p:nvSpPr>
          <p:spPr>
            <a:xfrm>
              <a:off x="88082" y="53233"/>
              <a:ext cx="2839892" cy="1492681"/>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000" dirty="0">
                  <a:ln w="0"/>
                  <a:solidFill>
                    <a:schemeClr val="tx1"/>
                  </a:solidFill>
                </a:rPr>
                <a:t>Different</a:t>
              </a:r>
              <a:endParaRPr lang="ru-RU" sz="2000" kern="1200" cap="none" spc="0" dirty="0">
                <a:ln w="0"/>
                <a:solidFill>
                  <a:schemeClr val="tx1"/>
                </a:solidFill>
                <a:effectLst/>
              </a:endParaRPr>
            </a:p>
          </p:txBody>
        </p:sp>
      </p:grpSp>
      <p:sp>
        <p:nvSpPr>
          <p:cNvPr id="31" name="Левая фигурная скобка 30">
            <a:extLst>
              <a:ext uri="{FF2B5EF4-FFF2-40B4-BE49-F238E27FC236}">
                <a16:creationId xmlns:a16="http://schemas.microsoft.com/office/drawing/2014/main" id="{43E8714F-6499-4C2D-948F-5719658496D1}"/>
              </a:ext>
            </a:extLst>
          </p:cNvPr>
          <p:cNvSpPr/>
          <p:nvPr/>
        </p:nvSpPr>
        <p:spPr>
          <a:xfrm>
            <a:off x="2488098" y="3065475"/>
            <a:ext cx="348633" cy="711519"/>
          </a:xfrm>
          <a:prstGeom prst="leftBrace">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ru-RU"/>
          </a:p>
        </p:txBody>
      </p:sp>
      <p:sp>
        <p:nvSpPr>
          <p:cNvPr id="5" name="Блок-схема: альтернативный процесс 4">
            <a:extLst>
              <a:ext uri="{FF2B5EF4-FFF2-40B4-BE49-F238E27FC236}">
                <a16:creationId xmlns:a16="http://schemas.microsoft.com/office/drawing/2014/main" id="{9A7F7F01-E6D9-4128-B168-2C5D1C60D448}"/>
              </a:ext>
            </a:extLst>
          </p:cNvPr>
          <p:cNvSpPr/>
          <p:nvPr/>
        </p:nvSpPr>
        <p:spPr>
          <a:xfrm>
            <a:off x="2817872" y="1093003"/>
            <a:ext cx="8459205" cy="608721"/>
          </a:xfrm>
          <a:prstGeom prst="flowChartAlternateProcess">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ln/>
                <a:solidFill>
                  <a:srgbClr val="FF4D33"/>
                </a:solidFill>
              </a:rPr>
              <a:t>BUSINESS PURPOSES</a:t>
            </a:r>
            <a:endParaRPr lang="ru-RU" sz="2400" dirty="0">
              <a:ln/>
              <a:solidFill>
                <a:srgbClr val="FF4D33"/>
              </a:solidFill>
            </a:endParaRPr>
          </a:p>
        </p:txBody>
      </p:sp>
      <p:sp>
        <p:nvSpPr>
          <p:cNvPr id="37" name="Блок-схема: альтернативный процесс 36">
            <a:extLst>
              <a:ext uri="{FF2B5EF4-FFF2-40B4-BE49-F238E27FC236}">
                <a16:creationId xmlns:a16="http://schemas.microsoft.com/office/drawing/2014/main" id="{6760B1D6-18F7-4DFE-8408-758A49C0F26C}"/>
              </a:ext>
            </a:extLst>
          </p:cNvPr>
          <p:cNvSpPr/>
          <p:nvPr/>
        </p:nvSpPr>
        <p:spPr>
          <a:xfrm>
            <a:off x="464852" y="2560588"/>
            <a:ext cx="2215798" cy="608721"/>
          </a:xfrm>
          <a:prstGeom prst="flowChartAlternateProcess">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n/>
                <a:solidFill>
                  <a:srgbClr val="FF4D33"/>
                </a:solidFill>
              </a:rPr>
              <a:t>MEASURES</a:t>
            </a:r>
            <a:endParaRPr lang="ru-RU" sz="2000" dirty="0">
              <a:ln/>
              <a:solidFill>
                <a:srgbClr val="FF4D33"/>
              </a:solidFill>
            </a:endParaRPr>
          </a:p>
        </p:txBody>
      </p:sp>
      <p:sp>
        <p:nvSpPr>
          <p:cNvPr id="52" name="TextBox 51">
            <a:extLst>
              <a:ext uri="{FF2B5EF4-FFF2-40B4-BE49-F238E27FC236}">
                <a16:creationId xmlns:a16="http://schemas.microsoft.com/office/drawing/2014/main" id="{F4F40CEF-1B4C-4651-8C46-37D3E5BC281D}"/>
              </a:ext>
            </a:extLst>
          </p:cNvPr>
          <p:cNvSpPr txBox="1"/>
          <p:nvPr/>
        </p:nvSpPr>
        <p:spPr>
          <a:xfrm>
            <a:off x="326317" y="4510961"/>
            <a:ext cx="1969206" cy="830997"/>
          </a:xfrm>
          <a:prstGeom prst="rect">
            <a:avLst/>
          </a:prstGeom>
          <a:noFill/>
        </p:spPr>
        <p:txBody>
          <a:bodyPr wrap="square" rtlCol="0">
            <a:spAutoFit/>
          </a:bodyPr>
          <a:lstStyle/>
          <a:p>
            <a:pPr algn="r"/>
            <a:r>
              <a:rPr lang="en-US" sz="1600" b="1" dirty="0"/>
              <a:t>Reduction</a:t>
            </a:r>
            <a:br>
              <a:rPr lang="en-US" sz="1600" b="1" dirty="0"/>
            </a:br>
            <a:r>
              <a:rPr lang="en-US" sz="1600" b="1" dirty="0"/>
              <a:t>of Staff</a:t>
            </a:r>
            <a:br>
              <a:rPr lang="en-US" sz="1600" b="1" dirty="0"/>
            </a:br>
            <a:r>
              <a:rPr lang="en-US" sz="1600" dirty="0"/>
              <a:t>(easiest options)</a:t>
            </a:r>
            <a:endParaRPr lang="ru-RU" sz="1600" dirty="0"/>
          </a:p>
        </p:txBody>
      </p:sp>
      <p:grpSp>
        <p:nvGrpSpPr>
          <p:cNvPr id="53" name="Группа 52">
            <a:extLst>
              <a:ext uri="{FF2B5EF4-FFF2-40B4-BE49-F238E27FC236}">
                <a16:creationId xmlns:a16="http://schemas.microsoft.com/office/drawing/2014/main" id="{A4A8976A-926D-4DCB-A236-83A24AEC8E89}"/>
              </a:ext>
            </a:extLst>
          </p:cNvPr>
          <p:cNvGrpSpPr/>
          <p:nvPr/>
        </p:nvGrpSpPr>
        <p:grpSpPr>
          <a:xfrm>
            <a:off x="2811983" y="3998757"/>
            <a:ext cx="8453832" cy="491452"/>
            <a:chOff x="-272" y="-64167"/>
            <a:chExt cx="3016594" cy="1809956"/>
          </a:xfrm>
          <a:solidFill>
            <a:srgbClr val="F5EFEB"/>
          </a:solidFill>
        </p:grpSpPr>
        <p:sp>
          <p:nvSpPr>
            <p:cNvPr id="54" name="Прямоугольник: скругленные углы 53">
              <a:extLst>
                <a:ext uri="{FF2B5EF4-FFF2-40B4-BE49-F238E27FC236}">
                  <a16:creationId xmlns:a16="http://schemas.microsoft.com/office/drawing/2014/main" id="{11958F06-213B-4902-AE5C-491B520D9808}"/>
                </a:ext>
              </a:extLst>
            </p:cNvPr>
            <p:cNvSpPr/>
            <p:nvPr/>
          </p:nvSpPr>
          <p:spPr>
            <a:xfrm>
              <a:off x="-272" y="-64167"/>
              <a:ext cx="3016594" cy="1809956"/>
            </a:xfrm>
            <a:prstGeom prst="roundRect">
              <a:avLst/>
            </a:prstGeom>
            <a:grpFill/>
            <a:ln w="19050">
              <a:solidFill>
                <a:srgbClr val="FF6751"/>
              </a:solidFill>
            </a:ln>
          </p:spPr>
          <p:style>
            <a:lnRef idx="0">
              <a:scrgbClr r="0" g="0" b="0"/>
            </a:lnRef>
            <a:fillRef idx="0">
              <a:scrgbClr r="0" g="0" b="0"/>
            </a:fillRef>
            <a:effectRef idx="0">
              <a:scrgbClr r="0" g="0" b="0"/>
            </a:effectRef>
            <a:fontRef idx="minor">
              <a:schemeClr val="lt1"/>
            </a:fontRef>
          </p:style>
        </p:sp>
        <p:sp>
          <p:nvSpPr>
            <p:cNvPr id="55" name="Прямоугольник: скругленные углы 4">
              <a:extLst>
                <a:ext uri="{FF2B5EF4-FFF2-40B4-BE49-F238E27FC236}">
                  <a16:creationId xmlns:a16="http://schemas.microsoft.com/office/drawing/2014/main" id="{86615CC3-2E1D-40FC-81FB-89AB06EE6442}"/>
                </a:ext>
              </a:extLst>
            </p:cNvPr>
            <p:cNvSpPr txBox="1"/>
            <p:nvPr/>
          </p:nvSpPr>
          <p:spPr>
            <a:xfrm>
              <a:off x="88082" y="86337"/>
              <a:ext cx="2839884" cy="1459578"/>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000" kern="1200" cap="none" spc="0" dirty="0">
                  <a:ln w="0"/>
                  <a:solidFill>
                    <a:schemeClr val="tx1"/>
                  </a:solidFill>
                  <a:effectLst/>
                  <a:latin typeface="+mn-lt"/>
                </a:rPr>
                <a:t>Staff redundancy</a:t>
              </a:r>
              <a:endParaRPr lang="ru-RU" sz="2000" kern="1200" cap="none" spc="0" dirty="0">
                <a:ln w="0"/>
                <a:solidFill>
                  <a:schemeClr val="tx1"/>
                </a:solidFill>
                <a:effectLst/>
                <a:latin typeface="+mn-lt"/>
              </a:endParaRPr>
            </a:p>
          </p:txBody>
        </p:sp>
      </p:grpSp>
      <p:grpSp>
        <p:nvGrpSpPr>
          <p:cNvPr id="56" name="Группа 55">
            <a:extLst>
              <a:ext uri="{FF2B5EF4-FFF2-40B4-BE49-F238E27FC236}">
                <a16:creationId xmlns:a16="http://schemas.microsoft.com/office/drawing/2014/main" id="{5AC6D514-8746-4FF6-891C-6495C1B5895F}"/>
              </a:ext>
            </a:extLst>
          </p:cNvPr>
          <p:cNvGrpSpPr/>
          <p:nvPr/>
        </p:nvGrpSpPr>
        <p:grpSpPr>
          <a:xfrm>
            <a:off x="9014657" y="4588760"/>
            <a:ext cx="2241561" cy="755416"/>
            <a:chOff x="330773" y="-427461"/>
            <a:chExt cx="2675881" cy="3028035"/>
          </a:xfrm>
          <a:solidFill>
            <a:srgbClr val="F5EFEB"/>
          </a:solidFill>
        </p:grpSpPr>
        <p:sp>
          <p:nvSpPr>
            <p:cNvPr id="57" name="Прямоугольник: скругленные углы 56">
              <a:extLst>
                <a:ext uri="{FF2B5EF4-FFF2-40B4-BE49-F238E27FC236}">
                  <a16:creationId xmlns:a16="http://schemas.microsoft.com/office/drawing/2014/main" id="{F78E0729-8E0D-4F71-AACF-01E2F94BF1C0}"/>
                </a:ext>
              </a:extLst>
            </p:cNvPr>
            <p:cNvSpPr/>
            <p:nvPr/>
          </p:nvSpPr>
          <p:spPr>
            <a:xfrm>
              <a:off x="330773" y="-427461"/>
              <a:ext cx="2675881" cy="3028035"/>
            </a:xfrm>
            <a:prstGeom prst="roundRect">
              <a:avLst/>
            </a:prstGeom>
            <a:noFill/>
            <a:ln w="19050">
              <a:solidFill>
                <a:srgbClr val="FF6751"/>
              </a:solidFill>
            </a:ln>
          </p:spPr>
          <p:style>
            <a:lnRef idx="0">
              <a:scrgbClr r="0" g="0" b="0"/>
            </a:lnRef>
            <a:fillRef idx="0">
              <a:scrgbClr r="0" g="0" b="0"/>
            </a:fillRef>
            <a:effectRef idx="0">
              <a:scrgbClr r="0" g="0" b="0"/>
            </a:effectRef>
            <a:fontRef idx="minor">
              <a:schemeClr val="lt1"/>
            </a:fontRef>
          </p:style>
        </p:sp>
        <p:sp>
          <p:nvSpPr>
            <p:cNvPr id="58" name="Прямоугольник: скругленные углы 4">
              <a:extLst>
                <a:ext uri="{FF2B5EF4-FFF2-40B4-BE49-F238E27FC236}">
                  <a16:creationId xmlns:a16="http://schemas.microsoft.com/office/drawing/2014/main" id="{4E7068A7-46C5-4F1B-9CB4-6A3F5ACA2C1B}"/>
                </a:ext>
              </a:extLst>
            </p:cNvPr>
            <p:cNvSpPr txBox="1"/>
            <p:nvPr/>
          </p:nvSpPr>
          <p:spPr>
            <a:xfrm>
              <a:off x="380518" y="56662"/>
              <a:ext cx="2576388" cy="2059786"/>
            </a:xfrm>
            <a:prstGeom prst="rect">
              <a:avLst/>
            </a:prstGeom>
            <a:noFill/>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000" kern="1200" cap="none" spc="0" dirty="0">
                  <a:ln w="0"/>
                  <a:solidFill>
                    <a:schemeClr val="tx1"/>
                  </a:solidFill>
                  <a:effectLst/>
                  <a:latin typeface="+mn-lt"/>
                </a:rPr>
                <a:t>Liquidation </a:t>
              </a:r>
              <a:br>
                <a:rPr lang="en-US" sz="2000" kern="1200" cap="none" spc="0" dirty="0">
                  <a:ln w="0"/>
                  <a:solidFill>
                    <a:schemeClr val="tx1"/>
                  </a:solidFill>
                  <a:effectLst/>
                  <a:latin typeface="+mn-lt"/>
                </a:rPr>
              </a:br>
              <a:r>
                <a:rPr lang="en-US" sz="1400" kern="1200" cap="none" spc="0" dirty="0">
                  <a:ln w="0"/>
                  <a:solidFill>
                    <a:schemeClr val="tx1"/>
                  </a:solidFill>
                  <a:effectLst/>
                  <a:latin typeface="+mn-lt"/>
                </a:rPr>
                <a:t>legal entity</a:t>
              </a:r>
              <a:endParaRPr lang="ru-RU" sz="2000" kern="1200" cap="none" spc="0" dirty="0">
                <a:ln w="0"/>
                <a:solidFill>
                  <a:schemeClr val="tx1"/>
                </a:solidFill>
                <a:effectLst/>
                <a:latin typeface="+mn-lt"/>
              </a:endParaRPr>
            </a:p>
          </p:txBody>
        </p:sp>
      </p:grpSp>
      <p:grpSp>
        <p:nvGrpSpPr>
          <p:cNvPr id="59" name="Группа 58">
            <a:extLst>
              <a:ext uri="{FF2B5EF4-FFF2-40B4-BE49-F238E27FC236}">
                <a16:creationId xmlns:a16="http://schemas.microsoft.com/office/drawing/2014/main" id="{70E483A2-0207-4A84-BE49-C2F35DCDD386}"/>
              </a:ext>
            </a:extLst>
          </p:cNvPr>
          <p:cNvGrpSpPr/>
          <p:nvPr/>
        </p:nvGrpSpPr>
        <p:grpSpPr>
          <a:xfrm>
            <a:off x="2817872" y="5436823"/>
            <a:ext cx="8438346" cy="491451"/>
            <a:chOff x="-272" y="-1048705"/>
            <a:chExt cx="3016594" cy="1809955"/>
          </a:xfrm>
          <a:noFill/>
        </p:grpSpPr>
        <p:sp>
          <p:nvSpPr>
            <p:cNvPr id="60" name="Прямоугольник: скругленные углы 59">
              <a:extLst>
                <a:ext uri="{FF2B5EF4-FFF2-40B4-BE49-F238E27FC236}">
                  <a16:creationId xmlns:a16="http://schemas.microsoft.com/office/drawing/2014/main" id="{8E20C65A-B698-4AD7-B754-A0EFDD7980EA}"/>
                </a:ext>
              </a:extLst>
            </p:cNvPr>
            <p:cNvSpPr/>
            <p:nvPr/>
          </p:nvSpPr>
          <p:spPr>
            <a:xfrm>
              <a:off x="-272" y="-1048705"/>
              <a:ext cx="3016594" cy="1809955"/>
            </a:xfrm>
            <a:prstGeom prst="roundRect">
              <a:avLst/>
            </a:prstGeom>
            <a:grpFill/>
            <a:ln w="19050">
              <a:solidFill>
                <a:srgbClr val="FF6751"/>
              </a:solidFill>
            </a:ln>
          </p:spPr>
          <p:style>
            <a:lnRef idx="0">
              <a:scrgbClr r="0" g="0" b="0"/>
            </a:lnRef>
            <a:fillRef idx="0">
              <a:scrgbClr r="0" g="0" b="0"/>
            </a:fillRef>
            <a:effectRef idx="0">
              <a:scrgbClr r="0" g="0" b="0"/>
            </a:effectRef>
            <a:fontRef idx="minor">
              <a:schemeClr val="lt1"/>
            </a:fontRef>
          </p:style>
        </p:sp>
        <p:sp>
          <p:nvSpPr>
            <p:cNvPr id="61" name="Прямоугольник: скругленные углы 4">
              <a:extLst>
                <a:ext uri="{FF2B5EF4-FFF2-40B4-BE49-F238E27FC236}">
                  <a16:creationId xmlns:a16="http://schemas.microsoft.com/office/drawing/2014/main" id="{3128FCD8-5A31-426C-8C72-FF86D76CB5DC}"/>
                </a:ext>
              </a:extLst>
            </p:cNvPr>
            <p:cNvSpPr txBox="1"/>
            <p:nvPr/>
          </p:nvSpPr>
          <p:spPr>
            <a:xfrm>
              <a:off x="88082" y="-918084"/>
              <a:ext cx="2839884" cy="163324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000" b="1" dirty="0">
                  <a:ln w="0"/>
                  <a:solidFill>
                    <a:schemeClr val="tx1"/>
                  </a:solidFill>
                </a:rPr>
                <a:t>Mutual</a:t>
              </a:r>
              <a:r>
                <a:rPr lang="en-US" sz="2000" b="1" kern="1200" cap="none" spc="0" dirty="0">
                  <a:ln w="0"/>
                  <a:solidFill>
                    <a:schemeClr val="tx1"/>
                  </a:solidFill>
                  <a:effectLst/>
                </a:rPr>
                <a:t> agreement on cancellation</a:t>
              </a:r>
              <a:endParaRPr lang="ru-RU" sz="2000" b="1" kern="1200" cap="none" spc="0" dirty="0">
                <a:ln w="0"/>
                <a:solidFill>
                  <a:schemeClr val="tx1"/>
                </a:solidFill>
                <a:effectLst/>
              </a:endParaRPr>
            </a:p>
          </p:txBody>
        </p:sp>
      </p:grpSp>
      <p:sp>
        <p:nvSpPr>
          <p:cNvPr id="62" name="Левая фигурная скобка 61">
            <a:extLst>
              <a:ext uri="{FF2B5EF4-FFF2-40B4-BE49-F238E27FC236}">
                <a16:creationId xmlns:a16="http://schemas.microsoft.com/office/drawing/2014/main" id="{513B8170-B761-42A0-A7B9-5FCC65D706E5}"/>
              </a:ext>
            </a:extLst>
          </p:cNvPr>
          <p:cNvSpPr/>
          <p:nvPr/>
        </p:nvSpPr>
        <p:spPr>
          <a:xfrm>
            <a:off x="2488098" y="3912302"/>
            <a:ext cx="348633" cy="2120198"/>
          </a:xfrm>
          <a:prstGeom prst="leftBrace">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ru-RU"/>
          </a:p>
        </p:txBody>
      </p:sp>
      <p:pic>
        <p:nvPicPr>
          <p:cNvPr id="65" name="Picture 2" descr="C:\Users\YelenaB\AppData\Local\Microsoft\Windows\Temporary Internet Files\Content.Outlook\NNZE2UTZ\aequitas_logo2016_web2 (2).png">
            <a:extLst>
              <a:ext uri="{FF2B5EF4-FFF2-40B4-BE49-F238E27FC236}">
                <a16:creationId xmlns:a16="http://schemas.microsoft.com/office/drawing/2014/main" id="{8FB6A8B9-BB21-4B45-A852-9B0776BE82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7894" y="6170668"/>
            <a:ext cx="1680032" cy="503505"/>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Прямая соединительная линия 38">
            <a:extLst>
              <a:ext uri="{FF2B5EF4-FFF2-40B4-BE49-F238E27FC236}">
                <a16:creationId xmlns:a16="http://schemas.microsoft.com/office/drawing/2014/main" id="{0EB4A2FA-D5D0-479A-B847-4A01659A4687}"/>
              </a:ext>
            </a:extLst>
          </p:cNvPr>
          <p:cNvCxnSpPr>
            <a:cxnSpLocks/>
          </p:cNvCxnSpPr>
          <p:nvPr/>
        </p:nvCxnSpPr>
        <p:spPr>
          <a:xfrm>
            <a:off x="2838164" y="1655523"/>
            <a:ext cx="8475286" cy="0"/>
          </a:xfrm>
          <a:prstGeom prst="line">
            <a:avLst/>
          </a:prstGeom>
          <a:ln w="19050">
            <a:solidFill>
              <a:srgbClr val="E6DACF"/>
            </a:solidFill>
          </a:ln>
          <a:effectLst/>
        </p:spPr>
        <p:style>
          <a:lnRef idx="3">
            <a:schemeClr val="accent5"/>
          </a:lnRef>
          <a:fillRef idx="0">
            <a:schemeClr val="accent5"/>
          </a:fillRef>
          <a:effectRef idx="2">
            <a:schemeClr val="accent5"/>
          </a:effectRef>
          <a:fontRef idx="minor">
            <a:schemeClr val="tx1"/>
          </a:fontRef>
        </p:style>
      </p:cxnSp>
      <p:pic>
        <p:nvPicPr>
          <p:cNvPr id="4" name="Рисунок 3">
            <a:extLst>
              <a:ext uri="{FF2B5EF4-FFF2-40B4-BE49-F238E27FC236}">
                <a16:creationId xmlns:a16="http://schemas.microsoft.com/office/drawing/2014/main" id="{491A00C3-87B7-4BBA-ABB8-E360BB299F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1615" y="4144776"/>
            <a:ext cx="218939" cy="218939"/>
          </a:xfrm>
          <a:prstGeom prst="rect">
            <a:avLst/>
          </a:prstGeom>
        </p:spPr>
      </p:pic>
      <p:sp>
        <p:nvSpPr>
          <p:cNvPr id="6" name="TextBox 5">
            <a:extLst>
              <a:ext uri="{FF2B5EF4-FFF2-40B4-BE49-F238E27FC236}">
                <a16:creationId xmlns:a16="http://schemas.microsoft.com/office/drawing/2014/main" id="{128EDE31-6B4A-41CB-A5AB-EAA47483B6B6}"/>
              </a:ext>
            </a:extLst>
          </p:cNvPr>
          <p:cNvSpPr txBox="1"/>
          <p:nvPr/>
        </p:nvSpPr>
        <p:spPr>
          <a:xfrm>
            <a:off x="8350554" y="4088932"/>
            <a:ext cx="1956055" cy="307777"/>
          </a:xfrm>
          <a:prstGeom prst="rect">
            <a:avLst/>
          </a:prstGeom>
          <a:noFill/>
        </p:spPr>
        <p:txBody>
          <a:bodyPr wrap="square" rtlCol="0">
            <a:spAutoFit/>
          </a:bodyPr>
          <a:lstStyle/>
          <a:p>
            <a:r>
              <a:rPr lang="en-US" sz="1400" dirty="0"/>
              <a:t>Protected employees</a:t>
            </a:r>
            <a:endParaRPr lang="ru-RU" sz="1400" dirty="0"/>
          </a:p>
        </p:txBody>
      </p:sp>
      <p:sp>
        <p:nvSpPr>
          <p:cNvPr id="35" name="TextBox 34">
            <a:extLst>
              <a:ext uri="{FF2B5EF4-FFF2-40B4-BE49-F238E27FC236}">
                <a16:creationId xmlns:a16="http://schemas.microsoft.com/office/drawing/2014/main" id="{9B1C1CBE-D76F-4099-A6EC-59675C351D13}"/>
              </a:ext>
            </a:extLst>
          </p:cNvPr>
          <p:cNvSpPr txBox="1"/>
          <p:nvPr/>
        </p:nvSpPr>
        <p:spPr>
          <a:xfrm>
            <a:off x="9328582" y="5528917"/>
            <a:ext cx="1956055" cy="307777"/>
          </a:xfrm>
          <a:prstGeom prst="rect">
            <a:avLst/>
          </a:prstGeom>
          <a:noFill/>
        </p:spPr>
        <p:txBody>
          <a:bodyPr wrap="square" rtlCol="0">
            <a:spAutoFit/>
          </a:bodyPr>
          <a:lstStyle/>
          <a:p>
            <a:r>
              <a:rPr lang="en-US" sz="1400" dirty="0"/>
              <a:t>Universal &amp; prompt</a:t>
            </a:r>
            <a:endParaRPr lang="ru-RU" sz="1400" dirty="0"/>
          </a:p>
        </p:txBody>
      </p:sp>
    </p:spTree>
    <p:extLst>
      <p:ext uri="{BB962C8B-B14F-4D97-AF65-F5344CB8AC3E}">
        <p14:creationId xmlns:p14="http://schemas.microsoft.com/office/powerpoint/2010/main" val="40334505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left)">
                                      <p:cBhvr>
                                        <p:cTn id="14" dur="500"/>
                                        <p:tgtEl>
                                          <p:spTgt spid="31"/>
                                        </p:tgtEl>
                                      </p:cBhvr>
                                    </p:animEffect>
                                  </p:childTnLst>
                                </p:cTn>
                              </p:par>
                              <p:par>
                                <p:cTn id="15" presetID="22" presetClass="entr" presetSubtype="8"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wipe(left)">
                                      <p:cBhvr>
                                        <p:cTn id="20" dur="500"/>
                                        <p:tgtEl>
                                          <p:spTgt spid="5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wipe(left)">
                                      <p:cBhvr>
                                        <p:cTn id="23" dur="500"/>
                                        <p:tgtEl>
                                          <p:spTgt spid="62"/>
                                        </p:tgtEl>
                                      </p:cBhvr>
                                    </p:animEffect>
                                  </p:childTnLst>
                                </p:cTn>
                              </p:par>
                              <p:par>
                                <p:cTn id="24" presetID="22" presetClass="entr" presetSubtype="8"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wipe(left)">
                                      <p:cBhvr>
                                        <p:cTn id="26" dur="500"/>
                                        <p:tgtEl>
                                          <p:spTgt spid="59"/>
                                        </p:tgtEl>
                                      </p:cBhvr>
                                    </p:animEffect>
                                  </p:childTnLst>
                                </p:cTn>
                              </p:par>
                              <p:par>
                                <p:cTn id="27" presetID="22" presetClass="entr" presetSubtype="8"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wipe(left)">
                                      <p:cBhvr>
                                        <p:cTn id="29" dur="500"/>
                                        <p:tgtEl>
                                          <p:spTgt spid="56"/>
                                        </p:tgtEl>
                                      </p:cBhvr>
                                    </p:animEffect>
                                  </p:childTnLst>
                                </p:cTn>
                              </p:par>
                              <p:par>
                                <p:cTn id="30" presetID="22" presetClass="entr" presetSubtype="8"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wipe(left)">
                                      <p:cBhvr>
                                        <p:cTn id="32" dur="500"/>
                                        <p:tgtEl>
                                          <p:spTgt spid="5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par>
                                <p:cTn id="36" presetID="22" presetClass="entr" presetSubtype="8"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left)">
                                      <p:cBhvr>
                                        <p:cTn id="38" dur="500"/>
                                        <p:tgtEl>
                                          <p:spTgt spid="4"/>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1" grpId="0" animBg="1"/>
      <p:bldP spid="37" grpId="0"/>
      <p:bldP spid="52" grpId="0"/>
      <p:bldP spid="62" grpId="0" animBg="1"/>
      <p:bldP spid="6" grpId="0"/>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2D6116D-8EFC-4521-86BE-09EA010725C4}"/>
              </a:ext>
            </a:extLst>
          </p:cNvPr>
          <p:cNvPicPr>
            <a:picLocks noChangeAspect="1" noChangeArrowheads="1"/>
          </p:cNvPicPr>
          <p:nvPr/>
        </p:nvPicPr>
        <p:blipFill rotWithShape="1">
          <a:blip r:embed="rId3">
            <a:grayscl/>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t="7272" b="7396"/>
          <a:stretch/>
        </p:blipFill>
        <p:spPr bwMode="auto">
          <a:xfrm>
            <a:off x="7171438" y="1502108"/>
            <a:ext cx="2432912" cy="1535168"/>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a:extLst>
              <a:ext uri="{FF2B5EF4-FFF2-40B4-BE49-F238E27FC236}">
                <a16:creationId xmlns:a16="http://schemas.microsoft.com/office/drawing/2014/main" id="{549802D5-18F6-4953-9038-5FDBCCBA3795}"/>
              </a:ext>
            </a:extLst>
          </p:cNvPr>
          <p:cNvSpPr>
            <a:spLocks noGrp="1"/>
          </p:cNvSpPr>
          <p:nvPr>
            <p:ph type="sldNum" sz="quarter" idx="10"/>
          </p:nvPr>
        </p:nvSpPr>
        <p:spPr/>
        <p:txBody>
          <a:bodyPr/>
          <a:lstStyle/>
          <a:p>
            <a:fld id="{76DF7541-4AA1-4860-9E8E-0EB1F32F27FF}" type="slidenum">
              <a:rPr lang="ru-RU" smtClean="0"/>
              <a:pPr/>
              <a:t>19</a:t>
            </a:fld>
            <a:endParaRPr lang="ru-RU" dirty="0"/>
          </a:p>
        </p:txBody>
      </p:sp>
      <p:sp>
        <p:nvSpPr>
          <p:cNvPr id="3" name="Заголовок 2">
            <a:extLst>
              <a:ext uri="{FF2B5EF4-FFF2-40B4-BE49-F238E27FC236}">
                <a16:creationId xmlns:a16="http://schemas.microsoft.com/office/drawing/2014/main" id="{A2D25DCA-3C91-4E65-B2E5-B4EE1D4A2A6F}"/>
              </a:ext>
            </a:extLst>
          </p:cNvPr>
          <p:cNvSpPr>
            <a:spLocks noGrp="1"/>
          </p:cNvSpPr>
          <p:nvPr>
            <p:ph type="title"/>
          </p:nvPr>
        </p:nvSpPr>
        <p:spPr/>
        <p:txBody>
          <a:bodyPr>
            <a:normAutofit fontScale="90000"/>
          </a:bodyPr>
          <a:lstStyle/>
          <a:p>
            <a:r>
              <a:rPr lang="en-US" sz="4400" spc="0" dirty="0">
                <a:solidFill>
                  <a:srgbClr val="FF4D33"/>
                </a:solidFill>
                <a:latin typeface="Georgia" panose="02040502050405020303" pitchFamily="18" charset="0"/>
              </a:rPr>
              <a:t>Kazakhstan:</a:t>
            </a:r>
            <a:r>
              <a:rPr lang="ru-RU" sz="4400" dirty="0">
                <a:latin typeface="Georgia" panose="02040502050405020303" pitchFamily="18" charset="0"/>
              </a:rPr>
              <a:t> </a:t>
            </a:r>
            <a:r>
              <a:rPr lang="en-US" sz="4400" dirty="0"/>
              <a:t>Workforce restructuring</a:t>
            </a:r>
            <a:endParaRPr lang="ru-RU" dirty="0"/>
          </a:p>
        </p:txBody>
      </p:sp>
      <p:pic>
        <p:nvPicPr>
          <p:cNvPr id="11" name="Picture 2" descr="C:\Users\YelenaB\AppData\Local\Microsoft\Windows\Temporary Internet Files\Content.Outlook\NNZE2UTZ\aequitas_logo2016_web2 (2).png">
            <a:extLst>
              <a:ext uri="{FF2B5EF4-FFF2-40B4-BE49-F238E27FC236}">
                <a16:creationId xmlns:a16="http://schemas.microsoft.com/office/drawing/2014/main" id="{E032F8BC-3F9B-48EB-B789-50CB420BE8B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7894" y="6170668"/>
            <a:ext cx="1680032" cy="50350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Группа 11">
            <a:extLst>
              <a:ext uri="{FF2B5EF4-FFF2-40B4-BE49-F238E27FC236}">
                <a16:creationId xmlns:a16="http://schemas.microsoft.com/office/drawing/2014/main" id="{7861C9B1-980B-44B1-8C2F-017336A92439}"/>
              </a:ext>
            </a:extLst>
          </p:cNvPr>
          <p:cNvGrpSpPr/>
          <p:nvPr/>
        </p:nvGrpSpPr>
        <p:grpSpPr>
          <a:xfrm>
            <a:off x="1904127" y="1028736"/>
            <a:ext cx="9106657" cy="608721"/>
            <a:chOff x="2644355" y="1035253"/>
            <a:chExt cx="9106657" cy="608721"/>
          </a:xfrm>
        </p:grpSpPr>
        <p:sp>
          <p:nvSpPr>
            <p:cNvPr id="13" name="Блок-схема: альтернативный процесс 12">
              <a:extLst>
                <a:ext uri="{FF2B5EF4-FFF2-40B4-BE49-F238E27FC236}">
                  <a16:creationId xmlns:a16="http://schemas.microsoft.com/office/drawing/2014/main" id="{50283582-3B97-48E8-89D2-630245FC0B15}"/>
                </a:ext>
              </a:extLst>
            </p:cNvPr>
            <p:cNvSpPr/>
            <p:nvPr/>
          </p:nvSpPr>
          <p:spPr>
            <a:xfrm>
              <a:off x="2644634" y="1035253"/>
              <a:ext cx="9106378" cy="608721"/>
            </a:xfrm>
            <a:prstGeom prst="flowChartAlternateProcess">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ln/>
                  <a:solidFill>
                    <a:srgbClr val="FF4D33"/>
                  </a:solidFill>
                </a:rPr>
                <a:t>NON-REDUCTION MEASURES</a:t>
              </a:r>
              <a:endParaRPr lang="ru-RU" sz="2400" dirty="0">
                <a:ln/>
                <a:solidFill>
                  <a:srgbClr val="FF4D33"/>
                </a:solidFill>
              </a:endParaRPr>
            </a:p>
          </p:txBody>
        </p:sp>
        <p:cxnSp>
          <p:nvCxnSpPr>
            <p:cNvPr id="14" name="Прямая соединительная линия 13">
              <a:extLst>
                <a:ext uri="{FF2B5EF4-FFF2-40B4-BE49-F238E27FC236}">
                  <a16:creationId xmlns:a16="http://schemas.microsoft.com/office/drawing/2014/main" id="{0EB4A2FA-D5D0-479A-B847-4A01659A4687}"/>
                </a:ext>
              </a:extLst>
            </p:cNvPr>
            <p:cNvCxnSpPr>
              <a:cxnSpLocks/>
            </p:cNvCxnSpPr>
            <p:nvPr/>
          </p:nvCxnSpPr>
          <p:spPr>
            <a:xfrm>
              <a:off x="2644355" y="1605474"/>
              <a:ext cx="8475286" cy="0"/>
            </a:xfrm>
            <a:prstGeom prst="line">
              <a:avLst/>
            </a:prstGeom>
            <a:ln w="19050">
              <a:solidFill>
                <a:srgbClr val="E6DACF"/>
              </a:solidFill>
            </a:ln>
            <a:effectLst/>
          </p:spPr>
          <p:style>
            <a:lnRef idx="3">
              <a:schemeClr val="accent5"/>
            </a:lnRef>
            <a:fillRef idx="0">
              <a:schemeClr val="accent5"/>
            </a:fillRef>
            <a:effectRef idx="2">
              <a:schemeClr val="accent5"/>
            </a:effectRef>
            <a:fontRef idx="minor">
              <a:schemeClr val="tx1"/>
            </a:fontRef>
          </p:style>
        </p:cxnSp>
      </p:grpSp>
      <p:grpSp>
        <p:nvGrpSpPr>
          <p:cNvPr id="15" name="Группа 14">
            <a:extLst>
              <a:ext uri="{FF2B5EF4-FFF2-40B4-BE49-F238E27FC236}">
                <a16:creationId xmlns:a16="http://schemas.microsoft.com/office/drawing/2014/main" id="{2C9C7D03-6F56-434F-B5DC-00E74F2DCD6A}"/>
              </a:ext>
            </a:extLst>
          </p:cNvPr>
          <p:cNvGrpSpPr/>
          <p:nvPr/>
        </p:nvGrpSpPr>
        <p:grpSpPr>
          <a:xfrm>
            <a:off x="2397613" y="5425681"/>
            <a:ext cx="3698387" cy="406802"/>
            <a:chOff x="0" y="297230"/>
            <a:chExt cx="3016594" cy="1809956"/>
          </a:xfrm>
          <a:noFill/>
        </p:grpSpPr>
        <p:sp>
          <p:nvSpPr>
            <p:cNvPr id="16" name="Прямоугольник: скругленные углы 15">
              <a:extLst>
                <a:ext uri="{FF2B5EF4-FFF2-40B4-BE49-F238E27FC236}">
                  <a16:creationId xmlns:a16="http://schemas.microsoft.com/office/drawing/2014/main" id="{245EC2B5-1C27-4BCA-BA82-5A3CCEFD611A}"/>
                </a:ext>
              </a:extLst>
            </p:cNvPr>
            <p:cNvSpPr/>
            <p:nvPr/>
          </p:nvSpPr>
          <p:spPr>
            <a:xfrm>
              <a:off x="0" y="297230"/>
              <a:ext cx="3016594" cy="1809956"/>
            </a:xfrm>
            <a:prstGeom prst="roundRect">
              <a:avLst/>
            </a:prstGeom>
            <a:grpFill/>
            <a:ln w="19050">
              <a:solidFill>
                <a:srgbClr val="FF6751"/>
              </a:solidFill>
              <a:headEnd type="none" w="med" len="med"/>
              <a:tailEnd type="none" w="med" len="med"/>
            </a:ln>
          </p:spPr>
          <p:style>
            <a:lnRef idx="2">
              <a:schemeClr val="accent3"/>
            </a:lnRef>
            <a:fillRef idx="1">
              <a:schemeClr val="lt1"/>
            </a:fillRef>
            <a:effectRef idx="0">
              <a:schemeClr val="accent3"/>
            </a:effectRef>
            <a:fontRef idx="minor">
              <a:schemeClr val="dk1"/>
            </a:fontRef>
          </p:style>
        </p:sp>
        <p:sp>
          <p:nvSpPr>
            <p:cNvPr id="17" name="Прямоугольник: скругленные углы 4">
              <a:extLst>
                <a:ext uri="{FF2B5EF4-FFF2-40B4-BE49-F238E27FC236}">
                  <a16:creationId xmlns:a16="http://schemas.microsoft.com/office/drawing/2014/main" id="{41C242E4-AF75-488E-B746-3C49D65408CF}"/>
                </a:ext>
              </a:extLst>
            </p:cNvPr>
            <p:cNvSpPr txBox="1"/>
            <p:nvPr/>
          </p:nvSpPr>
          <p:spPr>
            <a:xfrm>
              <a:off x="88355" y="385585"/>
              <a:ext cx="2839884" cy="1633245"/>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000" kern="1200" cap="none" spc="0" dirty="0">
                  <a:ln w="0"/>
                  <a:solidFill>
                    <a:schemeClr val="tx1"/>
                  </a:solidFill>
                  <a:latin typeface="+mn-lt"/>
                </a:rPr>
                <a:t>Work time </a:t>
              </a:r>
              <a:endParaRPr lang="ru-RU" sz="2000" kern="1200" cap="none" spc="0" dirty="0">
                <a:ln w="0"/>
                <a:solidFill>
                  <a:schemeClr val="tx1"/>
                </a:solidFill>
                <a:latin typeface="+mn-lt"/>
              </a:endParaRPr>
            </a:p>
          </p:txBody>
        </p:sp>
      </p:grpSp>
      <p:grpSp>
        <p:nvGrpSpPr>
          <p:cNvPr id="18" name="Группа 17">
            <a:extLst>
              <a:ext uri="{FF2B5EF4-FFF2-40B4-BE49-F238E27FC236}">
                <a16:creationId xmlns:a16="http://schemas.microsoft.com/office/drawing/2014/main" id="{5781E24D-9F97-4473-825D-729719945D8C}"/>
              </a:ext>
            </a:extLst>
          </p:cNvPr>
          <p:cNvGrpSpPr/>
          <p:nvPr/>
        </p:nvGrpSpPr>
        <p:grpSpPr>
          <a:xfrm>
            <a:off x="2401019" y="3211585"/>
            <a:ext cx="3698386" cy="406805"/>
            <a:chOff x="0" y="297230"/>
            <a:chExt cx="3016594" cy="1809956"/>
          </a:xfrm>
          <a:solidFill>
            <a:schemeClr val="bg1"/>
          </a:solidFill>
        </p:grpSpPr>
        <p:sp>
          <p:nvSpPr>
            <p:cNvPr id="19" name="Прямоугольник: скругленные углы 18">
              <a:extLst>
                <a:ext uri="{FF2B5EF4-FFF2-40B4-BE49-F238E27FC236}">
                  <a16:creationId xmlns:a16="http://schemas.microsoft.com/office/drawing/2014/main" id="{CB59A633-F1B2-48FF-BB32-42F9CAF82F0A}"/>
                </a:ext>
              </a:extLst>
            </p:cNvPr>
            <p:cNvSpPr/>
            <p:nvPr/>
          </p:nvSpPr>
          <p:spPr>
            <a:xfrm>
              <a:off x="0" y="297230"/>
              <a:ext cx="3016594" cy="1809956"/>
            </a:xfrm>
            <a:prstGeom prst="roundRect">
              <a:avLst/>
            </a:prstGeom>
            <a:grpFill/>
            <a:ln w="19050">
              <a:solidFill>
                <a:srgbClr val="FF6751"/>
              </a:solidFill>
              <a:headEnd type="none" w="med" len="med"/>
              <a:tailEnd type="none" w="med" len="med"/>
            </a:ln>
          </p:spPr>
          <p:style>
            <a:lnRef idx="2">
              <a:schemeClr val="accent3"/>
            </a:lnRef>
            <a:fillRef idx="1">
              <a:schemeClr val="lt1"/>
            </a:fillRef>
            <a:effectRef idx="0">
              <a:schemeClr val="accent3"/>
            </a:effectRef>
            <a:fontRef idx="minor">
              <a:schemeClr val="dk1"/>
            </a:fontRef>
          </p:style>
        </p:sp>
        <p:sp>
          <p:nvSpPr>
            <p:cNvPr id="20" name="Прямоугольник: скругленные углы 4">
              <a:extLst>
                <a:ext uri="{FF2B5EF4-FFF2-40B4-BE49-F238E27FC236}">
                  <a16:creationId xmlns:a16="http://schemas.microsoft.com/office/drawing/2014/main" id="{13848306-50F0-4F2E-89C3-649FBF85F554}"/>
                </a:ext>
              </a:extLst>
            </p:cNvPr>
            <p:cNvSpPr txBox="1"/>
            <p:nvPr/>
          </p:nvSpPr>
          <p:spPr>
            <a:xfrm>
              <a:off x="88355" y="385584"/>
              <a:ext cx="2839884" cy="1633246"/>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000" kern="1200" cap="none" spc="0" dirty="0">
                  <a:ln w="0"/>
                  <a:solidFill>
                    <a:schemeClr val="tx1"/>
                  </a:solidFill>
                  <a:latin typeface="+mn-lt"/>
                </a:rPr>
                <a:t>Position </a:t>
              </a:r>
              <a:endParaRPr lang="ru-RU" sz="2000" kern="1200" cap="none" spc="0" dirty="0">
                <a:ln w="0"/>
                <a:solidFill>
                  <a:schemeClr val="tx1"/>
                </a:solidFill>
                <a:latin typeface="+mn-lt"/>
              </a:endParaRPr>
            </a:p>
          </p:txBody>
        </p:sp>
      </p:grpSp>
      <p:grpSp>
        <p:nvGrpSpPr>
          <p:cNvPr id="24" name="Группа 23">
            <a:extLst>
              <a:ext uri="{FF2B5EF4-FFF2-40B4-BE49-F238E27FC236}">
                <a16:creationId xmlns:a16="http://schemas.microsoft.com/office/drawing/2014/main" id="{2EA97EDC-7B8F-42F5-B433-197CFBAA4458}"/>
              </a:ext>
            </a:extLst>
          </p:cNvPr>
          <p:cNvGrpSpPr/>
          <p:nvPr/>
        </p:nvGrpSpPr>
        <p:grpSpPr>
          <a:xfrm>
            <a:off x="2397615" y="5967265"/>
            <a:ext cx="3698385" cy="406805"/>
            <a:chOff x="0" y="297230"/>
            <a:chExt cx="3016594" cy="1809956"/>
          </a:xfrm>
          <a:noFill/>
        </p:grpSpPr>
        <p:sp>
          <p:nvSpPr>
            <p:cNvPr id="25" name="Прямоугольник: скругленные углы 24">
              <a:extLst>
                <a:ext uri="{FF2B5EF4-FFF2-40B4-BE49-F238E27FC236}">
                  <a16:creationId xmlns:a16="http://schemas.microsoft.com/office/drawing/2014/main" id="{F9F3E70D-2B81-49F1-AD89-5FAE8BB1F479}"/>
                </a:ext>
              </a:extLst>
            </p:cNvPr>
            <p:cNvSpPr/>
            <p:nvPr/>
          </p:nvSpPr>
          <p:spPr>
            <a:xfrm>
              <a:off x="0" y="297230"/>
              <a:ext cx="3016594" cy="1809956"/>
            </a:xfrm>
            <a:prstGeom prst="roundRect">
              <a:avLst/>
            </a:prstGeom>
            <a:grpFill/>
            <a:ln w="19050">
              <a:solidFill>
                <a:srgbClr val="FF6751"/>
              </a:solidFill>
              <a:headEnd type="none" w="med" len="med"/>
              <a:tailEnd type="none" w="med" len="med"/>
            </a:ln>
          </p:spPr>
          <p:style>
            <a:lnRef idx="2">
              <a:schemeClr val="accent3"/>
            </a:lnRef>
            <a:fillRef idx="1">
              <a:schemeClr val="lt1"/>
            </a:fillRef>
            <a:effectRef idx="0">
              <a:schemeClr val="accent3"/>
            </a:effectRef>
            <a:fontRef idx="minor">
              <a:schemeClr val="dk1"/>
            </a:fontRef>
          </p:style>
        </p:sp>
        <p:sp>
          <p:nvSpPr>
            <p:cNvPr id="26" name="Прямоугольник: скругленные углы 4">
              <a:extLst>
                <a:ext uri="{FF2B5EF4-FFF2-40B4-BE49-F238E27FC236}">
                  <a16:creationId xmlns:a16="http://schemas.microsoft.com/office/drawing/2014/main" id="{DDF6A938-3481-4039-9AA9-D11F80911B8F}"/>
                </a:ext>
              </a:extLst>
            </p:cNvPr>
            <p:cNvSpPr txBox="1"/>
            <p:nvPr/>
          </p:nvSpPr>
          <p:spPr>
            <a:xfrm>
              <a:off x="88355" y="338819"/>
              <a:ext cx="2839884" cy="1633246"/>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000" b="1" kern="1200" cap="none" spc="0" dirty="0">
                  <a:ln w="0"/>
                  <a:solidFill>
                    <a:schemeClr val="tx1"/>
                  </a:solidFill>
                  <a:latin typeface="+mn-lt"/>
                </a:rPr>
                <a:t>Remote work</a:t>
              </a:r>
              <a:endParaRPr lang="ru-RU" sz="2000" b="1" kern="1200" cap="none" spc="0" dirty="0">
                <a:ln w="0"/>
                <a:solidFill>
                  <a:schemeClr val="tx1"/>
                </a:solidFill>
                <a:latin typeface="+mn-lt"/>
              </a:endParaRPr>
            </a:p>
          </p:txBody>
        </p:sp>
      </p:grpSp>
      <p:sp>
        <p:nvSpPr>
          <p:cNvPr id="38" name="Прямоугольник: скругленные углы 37">
            <a:extLst>
              <a:ext uri="{FF2B5EF4-FFF2-40B4-BE49-F238E27FC236}">
                <a16:creationId xmlns:a16="http://schemas.microsoft.com/office/drawing/2014/main" id="{1A6548F6-78A4-45F5-8DFC-BD9A54DBA87B}"/>
              </a:ext>
            </a:extLst>
          </p:cNvPr>
          <p:cNvSpPr/>
          <p:nvPr/>
        </p:nvSpPr>
        <p:spPr>
          <a:xfrm>
            <a:off x="6582030" y="4888222"/>
            <a:ext cx="3698387" cy="402897"/>
          </a:xfrm>
          <a:prstGeom prst="roundRect">
            <a:avLst/>
          </a:prstGeom>
          <a:noFill/>
          <a:ln w="19050">
            <a:solidFill>
              <a:srgbClr val="FF6751"/>
            </a:solidFill>
            <a:headEnd type="none" w="med" len="med"/>
            <a:tailEnd type="none" w="med" len="med"/>
          </a:ln>
        </p:spPr>
        <p:style>
          <a:lnRef idx="2">
            <a:schemeClr val="accent3"/>
          </a:lnRef>
          <a:fillRef idx="1">
            <a:schemeClr val="lt1"/>
          </a:fillRef>
          <a:effectRef idx="0">
            <a:schemeClr val="accent3"/>
          </a:effectRef>
          <a:fontRef idx="minor">
            <a:schemeClr val="dk1"/>
          </a:fontRef>
        </p:style>
      </p:sp>
      <p:grpSp>
        <p:nvGrpSpPr>
          <p:cNvPr id="10" name="Группа 9">
            <a:extLst>
              <a:ext uri="{FF2B5EF4-FFF2-40B4-BE49-F238E27FC236}">
                <a16:creationId xmlns:a16="http://schemas.microsoft.com/office/drawing/2014/main" id="{C23E21B9-135B-4975-8C5E-D1C6BCF35050}"/>
              </a:ext>
            </a:extLst>
          </p:cNvPr>
          <p:cNvGrpSpPr/>
          <p:nvPr/>
        </p:nvGrpSpPr>
        <p:grpSpPr>
          <a:xfrm>
            <a:off x="6584287" y="3159100"/>
            <a:ext cx="3825599" cy="523220"/>
            <a:chOff x="6361502" y="3377847"/>
            <a:chExt cx="3825599" cy="523220"/>
          </a:xfrm>
        </p:grpSpPr>
        <p:grpSp>
          <p:nvGrpSpPr>
            <p:cNvPr id="33" name="Группа 32">
              <a:extLst>
                <a:ext uri="{FF2B5EF4-FFF2-40B4-BE49-F238E27FC236}">
                  <a16:creationId xmlns:a16="http://schemas.microsoft.com/office/drawing/2014/main" id="{AE8006A6-52E7-4CD6-A682-71AFBE07ECC1}"/>
                </a:ext>
              </a:extLst>
            </p:cNvPr>
            <p:cNvGrpSpPr/>
            <p:nvPr/>
          </p:nvGrpSpPr>
          <p:grpSpPr>
            <a:xfrm>
              <a:off x="6361502" y="3457597"/>
              <a:ext cx="3698387" cy="406802"/>
              <a:chOff x="0" y="297230"/>
              <a:chExt cx="3016594" cy="1809956"/>
            </a:xfrm>
          </p:grpSpPr>
          <p:sp>
            <p:nvSpPr>
              <p:cNvPr id="34" name="Прямоугольник: скругленные углы 33">
                <a:extLst>
                  <a:ext uri="{FF2B5EF4-FFF2-40B4-BE49-F238E27FC236}">
                    <a16:creationId xmlns:a16="http://schemas.microsoft.com/office/drawing/2014/main" id="{1F2AF7F8-908C-45FF-9822-BC60F3A7E456}"/>
                  </a:ext>
                </a:extLst>
              </p:cNvPr>
              <p:cNvSpPr/>
              <p:nvPr/>
            </p:nvSpPr>
            <p:spPr>
              <a:xfrm>
                <a:off x="0" y="297230"/>
                <a:ext cx="3016594" cy="1809956"/>
              </a:xfrm>
              <a:prstGeom prst="roundRect">
                <a:avLst/>
              </a:prstGeom>
              <a:ln w="19050">
                <a:solidFill>
                  <a:srgbClr val="FF6751"/>
                </a:solidFill>
                <a:headEnd type="none" w="med" len="med"/>
                <a:tailEnd type="none" w="med" len="med"/>
              </a:ln>
            </p:spPr>
            <p:style>
              <a:lnRef idx="2">
                <a:schemeClr val="accent3"/>
              </a:lnRef>
              <a:fillRef idx="1">
                <a:schemeClr val="lt1"/>
              </a:fillRef>
              <a:effectRef idx="0">
                <a:schemeClr val="accent3"/>
              </a:effectRef>
              <a:fontRef idx="minor">
                <a:schemeClr val="dk1"/>
              </a:fontRef>
            </p:style>
          </p:sp>
          <p:sp>
            <p:nvSpPr>
              <p:cNvPr id="35" name="Прямоугольник: скругленные углы 4">
                <a:extLst>
                  <a:ext uri="{FF2B5EF4-FFF2-40B4-BE49-F238E27FC236}">
                    <a16:creationId xmlns:a16="http://schemas.microsoft.com/office/drawing/2014/main" id="{E507BF7C-EC44-40F0-B8B2-7627BF9C2A13}"/>
                  </a:ext>
                </a:extLst>
              </p:cNvPr>
              <p:cNvSpPr txBox="1"/>
              <p:nvPr/>
            </p:nvSpPr>
            <p:spPr>
              <a:xfrm>
                <a:off x="88355" y="385585"/>
                <a:ext cx="2839884" cy="1633245"/>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000" kern="1200" cap="none" spc="0" dirty="0">
                    <a:ln w="0"/>
                    <a:solidFill>
                      <a:schemeClr val="tx1"/>
                    </a:solidFill>
                    <a:latin typeface="+mn-lt"/>
                  </a:rPr>
                  <a:t>Leave</a:t>
                </a:r>
                <a:endParaRPr lang="ru-RU" sz="2000" kern="1200" cap="none" spc="0" dirty="0">
                  <a:ln w="0"/>
                  <a:solidFill>
                    <a:schemeClr val="tx1"/>
                  </a:solidFill>
                  <a:latin typeface="+mn-lt"/>
                </a:endParaRPr>
              </a:p>
            </p:txBody>
          </p:sp>
        </p:grpSp>
        <p:sp>
          <p:nvSpPr>
            <p:cNvPr id="43" name="TextBox 42">
              <a:extLst>
                <a:ext uri="{FF2B5EF4-FFF2-40B4-BE49-F238E27FC236}">
                  <a16:creationId xmlns:a16="http://schemas.microsoft.com/office/drawing/2014/main" id="{90538F48-CE94-4939-93F0-0F67616CF552}"/>
                </a:ext>
              </a:extLst>
            </p:cNvPr>
            <p:cNvSpPr txBox="1"/>
            <p:nvPr/>
          </p:nvSpPr>
          <p:spPr>
            <a:xfrm>
              <a:off x="9238259" y="3377847"/>
              <a:ext cx="948842" cy="523220"/>
            </a:xfrm>
            <a:prstGeom prst="rect">
              <a:avLst/>
            </a:prstGeom>
            <a:noFill/>
          </p:spPr>
          <p:txBody>
            <a:bodyPr wrap="square" rtlCol="0">
              <a:spAutoFit/>
            </a:bodyPr>
            <a:lstStyle/>
            <a:p>
              <a:r>
                <a:rPr lang="en-US" sz="1400" dirty="0"/>
                <a:t>Paid</a:t>
              </a:r>
              <a:br>
                <a:rPr lang="en-US" sz="1400" dirty="0"/>
              </a:br>
              <a:r>
                <a:rPr lang="en-US" sz="1400" b="1" dirty="0"/>
                <a:t>Unpaid</a:t>
              </a:r>
              <a:r>
                <a:rPr lang="en-US" sz="1400" dirty="0"/>
                <a:t> </a:t>
              </a:r>
              <a:endParaRPr lang="ru-RU" sz="1400" dirty="0"/>
            </a:p>
          </p:txBody>
        </p:sp>
      </p:grpSp>
      <p:grpSp>
        <p:nvGrpSpPr>
          <p:cNvPr id="9" name="Группа 8">
            <a:extLst>
              <a:ext uri="{FF2B5EF4-FFF2-40B4-BE49-F238E27FC236}">
                <a16:creationId xmlns:a16="http://schemas.microsoft.com/office/drawing/2014/main" id="{B59BF18B-262F-4F1C-8055-C2864EEE9C0E}"/>
              </a:ext>
            </a:extLst>
          </p:cNvPr>
          <p:cNvGrpSpPr/>
          <p:nvPr/>
        </p:nvGrpSpPr>
        <p:grpSpPr>
          <a:xfrm>
            <a:off x="6644179" y="4824169"/>
            <a:ext cx="3765707" cy="523220"/>
            <a:chOff x="6421394" y="3993858"/>
            <a:chExt cx="3765707" cy="523220"/>
          </a:xfrm>
          <a:noFill/>
        </p:grpSpPr>
        <p:sp>
          <p:nvSpPr>
            <p:cNvPr id="39" name="Прямоугольник: скругленные углы 4">
              <a:extLst>
                <a:ext uri="{FF2B5EF4-FFF2-40B4-BE49-F238E27FC236}">
                  <a16:creationId xmlns:a16="http://schemas.microsoft.com/office/drawing/2014/main" id="{E04268A9-CBBF-44E9-9EEF-4A3DE605501B}"/>
                </a:ext>
              </a:extLst>
            </p:cNvPr>
            <p:cNvSpPr txBox="1"/>
            <p:nvPr/>
          </p:nvSpPr>
          <p:spPr>
            <a:xfrm>
              <a:off x="6421394" y="4085313"/>
              <a:ext cx="3481738" cy="363561"/>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000" b="1" kern="1200" cap="none" spc="0" dirty="0">
                  <a:ln w="0"/>
                  <a:solidFill>
                    <a:schemeClr val="tx1"/>
                  </a:solidFill>
                  <a:latin typeface="+mn-lt"/>
                </a:rPr>
                <a:t>Downtime</a:t>
              </a:r>
              <a:endParaRPr lang="ru-RU" sz="2000" b="1" kern="1200" cap="none" spc="0" dirty="0">
                <a:ln w="0"/>
                <a:solidFill>
                  <a:schemeClr val="tx1"/>
                </a:solidFill>
                <a:latin typeface="+mn-lt"/>
              </a:endParaRPr>
            </a:p>
          </p:txBody>
        </p:sp>
        <p:sp>
          <p:nvSpPr>
            <p:cNvPr id="53" name="TextBox 52">
              <a:extLst>
                <a:ext uri="{FF2B5EF4-FFF2-40B4-BE49-F238E27FC236}">
                  <a16:creationId xmlns:a16="http://schemas.microsoft.com/office/drawing/2014/main" id="{30166BCE-96B8-408F-9E32-044674812C94}"/>
                </a:ext>
              </a:extLst>
            </p:cNvPr>
            <p:cNvSpPr txBox="1"/>
            <p:nvPr/>
          </p:nvSpPr>
          <p:spPr>
            <a:xfrm>
              <a:off x="9238259" y="3993858"/>
              <a:ext cx="948842" cy="523220"/>
            </a:xfrm>
            <a:prstGeom prst="rect">
              <a:avLst/>
            </a:prstGeom>
            <a:grpFill/>
          </p:spPr>
          <p:txBody>
            <a:bodyPr wrap="square" rtlCol="0">
              <a:spAutoFit/>
            </a:bodyPr>
            <a:lstStyle/>
            <a:p>
              <a:r>
                <a:rPr lang="en-US" sz="1400" dirty="0"/>
                <a:t>~100$</a:t>
              </a:r>
              <a:br>
                <a:rPr lang="en-US" sz="1400" dirty="0"/>
              </a:br>
              <a:r>
                <a:rPr lang="en-US" sz="1400" dirty="0"/>
                <a:t>50% AS </a:t>
              </a:r>
              <a:endParaRPr lang="ru-RU" sz="1400" dirty="0"/>
            </a:p>
          </p:txBody>
        </p:sp>
      </p:grpSp>
      <p:grpSp>
        <p:nvGrpSpPr>
          <p:cNvPr id="7" name="Группа 6">
            <a:extLst>
              <a:ext uri="{FF2B5EF4-FFF2-40B4-BE49-F238E27FC236}">
                <a16:creationId xmlns:a16="http://schemas.microsoft.com/office/drawing/2014/main" id="{FCE7F4B7-9C49-43FE-B11A-3D02B91966F6}"/>
              </a:ext>
            </a:extLst>
          </p:cNvPr>
          <p:cNvGrpSpPr/>
          <p:nvPr/>
        </p:nvGrpSpPr>
        <p:grpSpPr>
          <a:xfrm>
            <a:off x="6582030" y="4339146"/>
            <a:ext cx="3698387" cy="402894"/>
            <a:chOff x="6360897" y="4574468"/>
            <a:chExt cx="3698387" cy="402894"/>
          </a:xfrm>
          <a:solidFill>
            <a:schemeClr val="bg1"/>
          </a:solidFill>
        </p:grpSpPr>
        <p:grpSp>
          <p:nvGrpSpPr>
            <p:cNvPr id="92" name="Группа 91">
              <a:extLst>
                <a:ext uri="{FF2B5EF4-FFF2-40B4-BE49-F238E27FC236}">
                  <a16:creationId xmlns:a16="http://schemas.microsoft.com/office/drawing/2014/main" id="{F01B7BCE-BD7D-442A-8760-4395D6ED5FED}"/>
                </a:ext>
              </a:extLst>
            </p:cNvPr>
            <p:cNvGrpSpPr/>
            <p:nvPr/>
          </p:nvGrpSpPr>
          <p:grpSpPr>
            <a:xfrm>
              <a:off x="6360897" y="4574468"/>
              <a:ext cx="3698387" cy="402894"/>
              <a:chOff x="6360897" y="3869580"/>
              <a:chExt cx="3698387" cy="609322"/>
            </a:xfrm>
            <a:grpFill/>
          </p:grpSpPr>
          <p:sp>
            <p:nvSpPr>
              <p:cNvPr id="41" name="Прямоугольник: скругленные углы 40">
                <a:extLst>
                  <a:ext uri="{FF2B5EF4-FFF2-40B4-BE49-F238E27FC236}">
                    <a16:creationId xmlns:a16="http://schemas.microsoft.com/office/drawing/2014/main" id="{207634F0-0DF7-4E82-86DE-B9503885AB43}"/>
                  </a:ext>
                </a:extLst>
              </p:cNvPr>
              <p:cNvSpPr/>
              <p:nvPr/>
            </p:nvSpPr>
            <p:spPr>
              <a:xfrm>
                <a:off x="6360897" y="3869580"/>
                <a:ext cx="3698387" cy="609322"/>
              </a:xfrm>
              <a:prstGeom prst="roundRect">
                <a:avLst/>
              </a:prstGeom>
              <a:grpFill/>
              <a:ln w="19050">
                <a:solidFill>
                  <a:srgbClr val="FF6751"/>
                </a:solidFill>
                <a:headEnd type="none" w="med" len="med"/>
                <a:tailEnd type="none" w="med" len="med"/>
              </a:ln>
            </p:spPr>
            <p:style>
              <a:lnRef idx="2">
                <a:schemeClr val="accent3"/>
              </a:lnRef>
              <a:fillRef idx="1">
                <a:schemeClr val="lt1"/>
              </a:fillRef>
              <a:effectRef idx="0">
                <a:schemeClr val="accent3"/>
              </a:effectRef>
              <a:fontRef idx="minor">
                <a:schemeClr val="dk1"/>
              </a:fontRef>
            </p:style>
          </p:sp>
          <p:sp>
            <p:nvSpPr>
              <p:cNvPr id="42" name="Прямоугольник: скругленные углы 4">
                <a:extLst>
                  <a:ext uri="{FF2B5EF4-FFF2-40B4-BE49-F238E27FC236}">
                    <a16:creationId xmlns:a16="http://schemas.microsoft.com/office/drawing/2014/main" id="{A76C7553-AB55-48F4-80A3-7FE1BEEA3266}"/>
                  </a:ext>
                </a:extLst>
              </p:cNvPr>
              <p:cNvSpPr txBox="1"/>
              <p:nvPr/>
            </p:nvSpPr>
            <p:spPr>
              <a:xfrm>
                <a:off x="6440335" y="3899325"/>
                <a:ext cx="3481738" cy="549832"/>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000" kern="1200" cap="none" spc="0" dirty="0">
                    <a:ln w="0"/>
                    <a:solidFill>
                      <a:schemeClr val="tx1"/>
                    </a:solidFill>
                    <a:latin typeface="+mn-lt"/>
                  </a:rPr>
                  <a:t>Suspension</a:t>
                </a:r>
                <a:endParaRPr lang="ru-RU" sz="2000" kern="1200" cap="none" spc="0" dirty="0">
                  <a:ln w="0"/>
                  <a:solidFill>
                    <a:schemeClr val="tx1"/>
                  </a:solidFill>
                  <a:latin typeface="+mn-lt"/>
                </a:endParaRPr>
              </a:p>
            </p:txBody>
          </p:sp>
        </p:grpSp>
        <p:sp>
          <p:nvSpPr>
            <p:cNvPr id="86" name="TextBox 85">
              <a:extLst>
                <a:ext uri="{FF2B5EF4-FFF2-40B4-BE49-F238E27FC236}">
                  <a16:creationId xmlns:a16="http://schemas.microsoft.com/office/drawing/2014/main" id="{6888B0E0-7E60-447A-992E-2D89AB6DF89B}"/>
                </a:ext>
              </a:extLst>
            </p:cNvPr>
            <p:cNvSpPr txBox="1"/>
            <p:nvPr/>
          </p:nvSpPr>
          <p:spPr>
            <a:xfrm>
              <a:off x="9264882" y="4617147"/>
              <a:ext cx="656574" cy="307777"/>
            </a:xfrm>
            <a:prstGeom prst="rect">
              <a:avLst/>
            </a:prstGeom>
            <a:grpFill/>
          </p:spPr>
          <p:txBody>
            <a:bodyPr wrap="square" rtlCol="0">
              <a:spAutoFit/>
            </a:bodyPr>
            <a:lstStyle/>
            <a:p>
              <a:r>
                <a:rPr lang="en-US" sz="1400" dirty="0"/>
                <a:t>Guilty</a:t>
              </a:r>
              <a:endParaRPr lang="ru-RU" sz="1400" dirty="0"/>
            </a:p>
          </p:txBody>
        </p:sp>
      </p:grpSp>
      <p:grpSp>
        <p:nvGrpSpPr>
          <p:cNvPr id="57" name="Группа 56">
            <a:extLst>
              <a:ext uri="{FF2B5EF4-FFF2-40B4-BE49-F238E27FC236}">
                <a16:creationId xmlns:a16="http://schemas.microsoft.com/office/drawing/2014/main" id="{8A5E4E34-EE85-4B9D-B153-ED34E7506A5D}"/>
              </a:ext>
            </a:extLst>
          </p:cNvPr>
          <p:cNvGrpSpPr/>
          <p:nvPr/>
        </p:nvGrpSpPr>
        <p:grpSpPr>
          <a:xfrm>
            <a:off x="2401017" y="3733913"/>
            <a:ext cx="3698385" cy="523220"/>
            <a:chOff x="2178237" y="3407845"/>
            <a:chExt cx="3698385" cy="791299"/>
          </a:xfrm>
          <a:noFill/>
        </p:grpSpPr>
        <p:grpSp>
          <p:nvGrpSpPr>
            <p:cNvPr id="21" name="Группа 20">
              <a:extLst>
                <a:ext uri="{FF2B5EF4-FFF2-40B4-BE49-F238E27FC236}">
                  <a16:creationId xmlns:a16="http://schemas.microsoft.com/office/drawing/2014/main" id="{F52E464C-B428-4F16-AF5B-24AEB9DB02BA}"/>
                </a:ext>
              </a:extLst>
            </p:cNvPr>
            <p:cNvGrpSpPr/>
            <p:nvPr/>
          </p:nvGrpSpPr>
          <p:grpSpPr>
            <a:xfrm>
              <a:off x="2178237" y="3517823"/>
              <a:ext cx="3698385" cy="615237"/>
              <a:chOff x="0" y="297230"/>
              <a:chExt cx="3016594" cy="1809956"/>
            </a:xfrm>
            <a:grpFill/>
          </p:grpSpPr>
          <p:sp>
            <p:nvSpPr>
              <p:cNvPr id="22" name="Прямоугольник: скругленные углы 21">
                <a:extLst>
                  <a:ext uri="{FF2B5EF4-FFF2-40B4-BE49-F238E27FC236}">
                    <a16:creationId xmlns:a16="http://schemas.microsoft.com/office/drawing/2014/main" id="{48B0B24B-06D5-4B23-96AA-186B45EFABB3}"/>
                  </a:ext>
                </a:extLst>
              </p:cNvPr>
              <p:cNvSpPr/>
              <p:nvPr/>
            </p:nvSpPr>
            <p:spPr>
              <a:xfrm>
                <a:off x="0" y="297230"/>
                <a:ext cx="3016594" cy="1809956"/>
              </a:xfrm>
              <a:prstGeom prst="roundRect">
                <a:avLst/>
              </a:prstGeom>
              <a:grpFill/>
              <a:ln w="19050">
                <a:solidFill>
                  <a:srgbClr val="FF6751"/>
                </a:solidFill>
                <a:headEnd type="none" w="med" len="med"/>
                <a:tailEnd type="none" w="med" len="med"/>
              </a:ln>
            </p:spPr>
            <p:style>
              <a:lnRef idx="2">
                <a:schemeClr val="accent3"/>
              </a:lnRef>
              <a:fillRef idx="1">
                <a:schemeClr val="lt1"/>
              </a:fillRef>
              <a:effectRef idx="0">
                <a:schemeClr val="accent3"/>
              </a:effectRef>
              <a:fontRef idx="minor">
                <a:schemeClr val="dk1"/>
              </a:fontRef>
            </p:style>
          </p:sp>
          <p:sp>
            <p:nvSpPr>
              <p:cNvPr id="23" name="Прямоугольник: скругленные углы 4">
                <a:extLst>
                  <a:ext uri="{FF2B5EF4-FFF2-40B4-BE49-F238E27FC236}">
                    <a16:creationId xmlns:a16="http://schemas.microsoft.com/office/drawing/2014/main" id="{53DB4C02-9A08-4C64-800E-F510F263C4AD}"/>
                  </a:ext>
                </a:extLst>
              </p:cNvPr>
              <p:cNvSpPr txBox="1"/>
              <p:nvPr/>
            </p:nvSpPr>
            <p:spPr>
              <a:xfrm>
                <a:off x="88355" y="385585"/>
                <a:ext cx="2839884" cy="1633246"/>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000" kern="1200" cap="none" spc="0" dirty="0">
                    <a:ln w="0"/>
                    <a:solidFill>
                      <a:schemeClr val="tx1"/>
                    </a:solidFill>
                    <a:latin typeface="+mn-lt"/>
                  </a:rPr>
                  <a:t>Job description </a:t>
                </a:r>
                <a:endParaRPr lang="ru-RU" sz="2000" kern="1200" cap="none" spc="0" dirty="0">
                  <a:ln w="0"/>
                  <a:solidFill>
                    <a:schemeClr val="tx1"/>
                  </a:solidFill>
                  <a:latin typeface="+mn-lt"/>
                </a:endParaRPr>
              </a:p>
            </p:txBody>
          </p:sp>
        </p:grpSp>
        <p:sp>
          <p:nvSpPr>
            <p:cNvPr id="52" name="TextBox 51">
              <a:extLst>
                <a:ext uri="{FF2B5EF4-FFF2-40B4-BE49-F238E27FC236}">
                  <a16:creationId xmlns:a16="http://schemas.microsoft.com/office/drawing/2014/main" id="{23FF82F7-00D3-411F-B84B-152BB1C7020F}"/>
                </a:ext>
              </a:extLst>
            </p:cNvPr>
            <p:cNvSpPr txBox="1"/>
            <p:nvPr/>
          </p:nvSpPr>
          <p:spPr>
            <a:xfrm>
              <a:off x="2196877" y="3407845"/>
              <a:ext cx="1227122" cy="791299"/>
            </a:xfrm>
            <a:prstGeom prst="rect">
              <a:avLst/>
            </a:prstGeom>
            <a:grpFill/>
          </p:spPr>
          <p:txBody>
            <a:bodyPr wrap="square" rtlCol="0">
              <a:spAutoFit/>
            </a:bodyPr>
            <a:lstStyle/>
            <a:p>
              <a:r>
                <a:rPr lang="en-US" sz="1400" dirty="0"/>
                <a:t>Same </a:t>
              </a:r>
            </a:p>
            <a:p>
              <a:r>
                <a:rPr lang="en-US" sz="1400" dirty="0"/>
                <a:t>position</a:t>
              </a:r>
              <a:endParaRPr lang="ru-RU" sz="1400" dirty="0"/>
            </a:p>
          </p:txBody>
        </p:sp>
      </p:grpSp>
      <p:sp>
        <p:nvSpPr>
          <p:cNvPr id="47" name="TextBox 46">
            <a:extLst>
              <a:ext uri="{FF2B5EF4-FFF2-40B4-BE49-F238E27FC236}">
                <a16:creationId xmlns:a16="http://schemas.microsoft.com/office/drawing/2014/main" id="{DFAE311F-41BB-4CB6-B08D-ECE5E5EA8E6A}"/>
              </a:ext>
            </a:extLst>
          </p:cNvPr>
          <p:cNvSpPr txBox="1"/>
          <p:nvPr/>
        </p:nvSpPr>
        <p:spPr>
          <a:xfrm flipH="1">
            <a:off x="10722679" y="4343002"/>
            <a:ext cx="1819413" cy="338554"/>
          </a:xfrm>
          <a:prstGeom prst="rect">
            <a:avLst/>
          </a:prstGeom>
          <a:noFill/>
        </p:spPr>
        <p:txBody>
          <a:bodyPr wrap="square" rtlCol="0">
            <a:spAutoFit/>
          </a:bodyPr>
          <a:lstStyle/>
          <a:p>
            <a:r>
              <a:rPr lang="en-US" sz="1600" b="1" dirty="0"/>
              <a:t>Unilateral</a:t>
            </a:r>
            <a:endParaRPr lang="ru-RU" sz="1600" b="1" dirty="0"/>
          </a:p>
        </p:txBody>
      </p:sp>
      <p:sp>
        <p:nvSpPr>
          <p:cNvPr id="48" name="Левая фигурная скобка 47">
            <a:extLst>
              <a:ext uri="{FF2B5EF4-FFF2-40B4-BE49-F238E27FC236}">
                <a16:creationId xmlns:a16="http://schemas.microsoft.com/office/drawing/2014/main" id="{A09BDFC5-7735-41F4-BCE9-EB12069A6A6C}"/>
              </a:ext>
            </a:extLst>
          </p:cNvPr>
          <p:cNvSpPr/>
          <p:nvPr/>
        </p:nvSpPr>
        <p:spPr>
          <a:xfrm flipH="1">
            <a:off x="10342077" y="3764449"/>
            <a:ext cx="380602" cy="1537337"/>
          </a:xfrm>
          <a:prstGeom prst="leftBrace">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ru-RU" sz="1600"/>
          </a:p>
        </p:txBody>
      </p:sp>
      <p:sp>
        <p:nvSpPr>
          <p:cNvPr id="50" name="TextBox 49">
            <a:extLst>
              <a:ext uri="{FF2B5EF4-FFF2-40B4-BE49-F238E27FC236}">
                <a16:creationId xmlns:a16="http://schemas.microsoft.com/office/drawing/2014/main" id="{368A5275-B8AA-40C9-9C87-38FD3D4F4127}"/>
              </a:ext>
            </a:extLst>
          </p:cNvPr>
          <p:cNvSpPr txBox="1"/>
          <p:nvPr/>
        </p:nvSpPr>
        <p:spPr>
          <a:xfrm>
            <a:off x="-577465" y="4479404"/>
            <a:ext cx="2547356" cy="584775"/>
          </a:xfrm>
          <a:prstGeom prst="rect">
            <a:avLst/>
          </a:prstGeom>
          <a:noFill/>
        </p:spPr>
        <p:txBody>
          <a:bodyPr wrap="square" rtlCol="0">
            <a:spAutoFit/>
          </a:bodyPr>
          <a:lstStyle/>
          <a:p>
            <a:pPr algn="r"/>
            <a:r>
              <a:rPr lang="en-US" sz="1600" b="1" dirty="0"/>
              <a:t>1. Consent</a:t>
            </a:r>
          </a:p>
          <a:p>
            <a:pPr algn="r"/>
            <a:r>
              <a:rPr lang="en-US" sz="1600" b="1" dirty="0"/>
              <a:t>2. Unilateral</a:t>
            </a:r>
            <a:endParaRPr lang="ru-RU" sz="1600" b="1" dirty="0"/>
          </a:p>
        </p:txBody>
      </p:sp>
      <p:sp>
        <p:nvSpPr>
          <p:cNvPr id="51" name="Левая фигурная скобка 50">
            <a:extLst>
              <a:ext uri="{FF2B5EF4-FFF2-40B4-BE49-F238E27FC236}">
                <a16:creationId xmlns:a16="http://schemas.microsoft.com/office/drawing/2014/main" id="{C9E55212-2987-4964-8C25-CCB9043A9015}"/>
              </a:ext>
            </a:extLst>
          </p:cNvPr>
          <p:cNvSpPr/>
          <p:nvPr/>
        </p:nvSpPr>
        <p:spPr>
          <a:xfrm>
            <a:off x="1997389" y="3159100"/>
            <a:ext cx="348633" cy="3298850"/>
          </a:xfrm>
          <a:prstGeom prst="leftBrace">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ru-RU" sz="1600"/>
          </a:p>
        </p:txBody>
      </p:sp>
      <p:grpSp>
        <p:nvGrpSpPr>
          <p:cNvPr id="54" name="Группа 53">
            <a:extLst>
              <a:ext uri="{FF2B5EF4-FFF2-40B4-BE49-F238E27FC236}">
                <a16:creationId xmlns:a16="http://schemas.microsoft.com/office/drawing/2014/main" id="{A0FF93E8-1F6D-48E1-AF2E-5657DCBB6446}"/>
              </a:ext>
            </a:extLst>
          </p:cNvPr>
          <p:cNvGrpSpPr/>
          <p:nvPr/>
        </p:nvGrpSpPr>
        <p:grpSpPr>
          <a:xfrm>
            <a:off x="2407682" y="4886061"/>
            <a:ext cx="3698387" cy="406802"/>
            <a:chOff x="0" y="297230"/>
            <a:chExt cx="3016594" cy="1809956"/>
          </a:xfrm>
          <a:noFill/>
        </p:grpSpPr>
        <p:sp>
          <p:nvSpPr>
            <p:cNvPr id="55" name="Прямоугольник: скругленные углы 54">
              <a:extLst>
                <a:ext uri="{FF2B5EF4-FFF2-40B4-BE49-F238E27FC236}">
                  <a16:creationId xmlns:a16="http://schemas.microsoft.com/office/drawing/2014/main" id="{7039D656-7AED-41F8-8DC0-5CDB0056C334}"/>
                </a:ext>
              </a:extLst>
            </p:cNvPr>
            <p:cNvSpPr/>
            <p:nvPr/>
          </p:nvSpPr>
          <p:spPr>
            <a:xfrm>
              <a:off x="0" y="297230"/>
              <a:ext cx="3016594" cy="1809956"/>
            </a:xfrm>
            <a:prstGeom prst="roundRect">
              <a:avLst/>
            </a:prstGeom>
            <a:grpFill/>
            <a:ln w="19050">
              <a:solidFill>
                <a:srgbClr val="FF6751"/>
              </a:solidFill>
              <a:headEnd type="none" w="med" len="med"/>
              <a:tailEnd type="none" w="med" len="med"/>
            </a:ln>
          </p:spPr>
          <p:style>
            <a:lnRef idx="2">
              <a:schemeClr val="accent3"/>
            </a:lnRef>
            <a:fillRef idx="1">
              <a:schemeClr val="lt1"/>
            </a:fillRef>
            <a:effectRef idx="0">
              <a:schemeClr val="accent3"/>
            </a:effectRef>
            <a:fontRef idx="minor">
              <a:schemeClr val="dk1"/>
            </a:fontRef>
          </p:style>
        </p:sp>
        <p:sp>
          <p:nvSpPr>
            <p:cNvPr id="56" name="Прямоугольник: скругленные углы 4">
              <a:extLst>
                <a:ext uri="{FF2B5EF4-FFF2-40B4-BE49-F238E27FC236}">
                  <a16:creationId xmlns:a16="http://schemas.microsoft.com/office/drawing/2014/main" id="{8D6CD7BD-6042-4E90-AF92-AB5278034714}"/>
                </a:ext>
              </a:extLst>
            </p:cNvPr>
            <p:cNvSpPr txBox="1"/>
            <p:nvPr/>
          </p:nvSpPr>
          <p:spPr>
            <a:xfrm>
              <a:off x="88355" y="385585"/>
              <a:ext cx="2839884" cy="1633245"/>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000" kern="1200" cap="none" spc="0" dirty="0">
                  <a:ln w="0"/>
                  <a:solidFill>
                    <a:schemeClr val="tx1"/>
                  </a:solidFill>
                  <a:latin typeface="+mn-lt"/>
                </a:rPr>
                <a:t>Salary</a:t>
              </a:r>
              <a:endParaRPr lang="ru-RU" sz="2000" kern="1200" cap="none" spc="0" dirty="0">
                <a:ln w="0"/>
                <a:solidFill>
                  <a:schemeClr val="tx1"/>
                </a:solidFill>
                <a:latin typeface="+mn-lt"/>
              </a:endParaRPr>
            </a:p>
          </p:txBody>
        </p:sp>
      </p:grpSp>
      <p:grpSp>
        <p:nvGrpSpPr>
          <p:cNvPr id="62" name="Группа 61">
            <a:extLst>
              <a:ext uri="{FF2B5EF4-FFF2-40B4-BE49-F238E27FC236}">
                <a16:creationId xmlns:a16="http://schemas.microsoft.com/office/drawing/2014/main" id="{728F6708-4E55-4E75-8078-96B55F1916FB}"/>
              </a:ext>
            </a:extLst>
          </p:cNvPr>
          <p:cNvGrpSpPr/>
          <p:nvPr/>
        </p:nvGrpSpPr>
        <p:grpSpPr>
          <a:xfrm>
            <a:off x="2401017" y="4346252"/>
            <a:ext cx="3698385" cy="406805"/>
            <a:chOff x="0" y="297230"/>
            <a:chExt cx="3016594" cy="1809956"/>
          </a:xfrm>
          <a:noFill/>
        </p:grpSpPr>
        <p:sp>
          <p:nvSpPr>
            <p:cNvPr id="64" name="Прямоугольник: скругленные углы 63">
              <a:extLst>
                <a:ext uri="{FF2B5EF4-FFF2-40B4-BE49-F238E27FC236}">
                  <a16:creationId xmlns:a16="http://schemas.microsoft.com/office/drawing/2014/main" id="{2B46F716-6D8F-4468-8602-E47B87D71274}"/>
                </a:ext>
              </a:extLst>
            </p:cNvPr>
            <p:cNvSpPr/>
            <p:nvPr/>
          </p:nvSpPr>
          <p:spPr>
            <a:xfrm>
              <a:off x="0" y="297230"/>
              <a:ext cx="3016594" cy="1809956"/>
            </a:xfrm>
            <a:prstGeom prst="roundRect">
              <a:avLst/>
            </a:prstGeom>
            <a:grpFill/>
            <a:ln w="19050">
              <a:solidFill>
                <a:srgbClr val="FF6751"/>
              </a:solidFill>
              <a:headEnd type="none" w="med" len="med"/>
              <a:tailEnd type="none" w="med" len="med"/>
            </a:ln>
          </p:spPr>
          <p:style>
            <a:lnRef idx="2">
              <a:schemeClr val="accent3"/>
            </a:lnRef>
            <a:fillRef idx="1">
              <a:schemeClr val="lt1"/>
            </a:fillRef>
            <a:effectRef idx="0">
              <a:schemeClr val="accent3"/>
            </a:effectRef>
            <a:fontRef idx="minor">
              <a:schemeClr val="dk1"/>
            </a:fontRef>
          </p:style>
        </p:sp>
        <p:sp>
          <p:nvSpPr>
            <p:cNvPr id="65" name="Прямоугольник: скругленные углы 4">
              <a:extLst>
                <a:ext uri="{FF2B5EF4-FFF2-40B4-BE49-F238E27FC236}">
                  <a16:creationId xmlns:a16="http://schemas.microsoft.com/office/drawing/2014/main" id="{CF299B57-1E48-4F82-925D-A7D528618570}"/>
                </a:ext>
              </a:extLst>
            </p:cNvPr>
            <p:cNvSpPr txBox="1"/>
            <p:nvPr/>
          </p:nvSpPr>
          <p:spPr>
            <a:xfrm>
              <a:off x="88355" y="385585"/>
              <a:ext cx="2839884" cy="1633246"/>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000" kern="1200" cap="none" spc="0" dirty="0">
                  <a:ln w="0"/>
                  <a:solidFill>
                    <a:schemeClr val="tx1"/>
                  </a:solidFill>
                  <a:latin typeface="+mn-lt"/>
                </a:rPr>
                <a:t>Department </a:t>
              </a:r>
              <a:endParaRPr lang="ru-RU" sz="2000" kern="1200" cap="none" spc="0" dirty="0">
                <a:ln w="0"/>
                <a:solidFill>
                  <a:schemeClr val="tx1"/>
                </a:solidFill>
                <a:latin typeface="+mn-lt"/>
              </a:endParaRPr>
            </a:p>
          </p:txBody>
        </p:sp>
      </p:grpSp>
      <p:sp>
        <p:nvSpPr>
          <p:cNvPr id="94" name="Заголовок 2">
            <a:extLst>
              <a:ext uri="{FF2B5EF4-FFF2-40B4-BE49-F238E27FC236}">
                <a16:creationId xmlns:a16="http://schemas.microsoft.com/office/drawing/2014/main" id="{D3695512-CC43-4EE0-95A5-79B744FA969B}"/>
              </a:ext>
            </a:extLst>
          </p:cNvPr>
          <p:cNvSpPr txBox="1">
            <a:spLocks/>
          </p:cNvSpPr>
          <p:nvPr/>
        </p:nvSpPr>
        <p:spPr>
          <a:xfrm>
            <a:off x="1008412" y="309353"/>
            <a:ext cx="9522005" cy="719383"/>
          </a:xfrm>
          <a:prstGeom prst="rect">
            <a:avLst/>
          </a:prstGeom>
        </p:spPr>
        <p:txBody>
          <a:bodyPr vert="horz" lIns="0" tIns="0" rIns="0" bIns="0" rtlCol="0" anchor="t">
            <a:normAutofit/>
          </a:bodyPr>
          <a:lstStyle>
            <a:lvl1pPr algn="l" defTabSz="1219170" rtl="0" eaLnBrk="1" latinLnBrk="0" hangingPunct="1">
              <a:spcBef>
                <a:spcPct val="0"/>
              </a:spcBef>
              <a:buNone/>
              <a:defRPr sz="4267" kern="1200">
                <a:solidFill>
                  <a:schemeClr val="tx1"/>
                </a:solidFill>
                <a:latin typeface="+mj-lt"/>
                <a:ea typeface="+mj-ea"/>
                <a:cs typeface="+mj-cs"/>
              </a:defRPr>
            </a:lvl1pPr>
          </a:lstStyle>
          <a:p>
            <a:r>
              <a:rPr lang="en-US" sz="4000" dirty="0">
                <a:latin typeface="Georgia" panose="02040502050405020303" pitchFamily="18" charset="0"/>
              </a:rPr>
              <a:t>Kazakhstan:</a:t>
            </a:r>
            <a:r>
              <a:rPr lang="ru-RU" sz="4000" dirty="0">
                <a:latin typeface="Georgia" panose="02040502050405020303" pitchFamily="18" charset="0"/>
              </a:rPr>
              <a:t> </a:t>
            </a:r>
            <a:r>
              <a:rPr lang="en-US" sz="4000" dirty="0"/>
              <a:t>Workforce restructuring</a:t>
            </a:r>
            <a:endParaRPr lang="ru-RU" sz="4000" dirty="0"/>
          </a:p>
        </p:txBody>
      </p:sp>
      <p:grpSp>
        <p:nvGrpSpPr>
          <p:cNvPr id="5" name="Группа 4">
            <a:extLst>
              <a:ext uri="{FF2B5EF4-FFF2-40B4-BE49-F238E27FC236}">
                <a16:creationId xmlns:a16="http://schemas.microsoft.com/office/drawing/2014/main" id="{5B5274F2-A45D-40D0-8043-B0F7FBDC6A7B}"/>
              </a:ext>
            </a:extLst>
          </p:cNvPr>
          <p:cNvGrpSpPr/>
          <p:nvPr/>
        </p:nvGrpSpPr>
        <p:grpSpPr>
          <a:xfrm>
            <a:off x="6582030" y="3790070"/>
            <a:ext cx="3698387" cy="402894"/>
            <a:chOff x="6360280" y="5113731"/>
            <a:chExt cx="3698387" cy="402894"/>
          </a:xfrm>
        </p:grpSpPr>
        <p:grpSp>
          <p:nvGrpSpPr>
            <p:cNvPr id="69" name="Группа 68">
              <a:extLst>
                <a:ext uri="{FF2B5EF4-FFF2-40B4-BE49-F238E27FC236}">
                  <a16:creationId xmlns:a16="http://schemas.microsoft.com/office/drawing/2014/main" id="{0A636187-A047-4B0A-ADD8-AAE0D947E042}"/>
                </a:ext>
              </a:extLst>
            </p:cNvPr>
            <p:cNvGrpSpPr/>
            <p:nvPr/>
          </p:nvGrpSpPr>
          <p:grpSpPr>
            <a:xfrm>
              <a:off x="6360280" y="5113731"/>
              <a:ext cx="3698387" cy="402894"/>
              <a:chOff x="0" y="297230"/>
              <a:chExt cx="3016594" cy="1809956"/>
            </a:xfrm>
            <a:solidFill>
              <a:srgbClr val="E6D9D0"/>
            </a:solidFill>
            <a:effectLst/>
          </p:grpSpPr>
          <p:sp>
            <p:nvSpPr>
              <p:cNvPr id="70" name="Прямоугольник: скругленные углы 69">
                <a:extLst>
                  <a:ext uri="{FF2B5EF4-FFF2-40B4-BE49-F238E27FC236}">
                    <a16:creationId xmlns:a16="http://schemas.microsoft.com/office/drawing/2014/main" id="{9CAA6889-EB74-4BED-A2B7-AE244267A871}"/>
                  </a:ext>
                </a:extLst>
              </p:cNvPr>
              <p:cNvSpPr/>
              <p:nvPr/>
            </p:nvSpPr>
            <p:spPr>
              <a:xfrm>
                <a:off x="0" y="297230"/>
                <a:ext cx="3016594" cy="1809956"/>
              </a:xfrm>
              <a:prstGeom prst="roundRect">
                <a:avLst/>
              </a:prstGeom>
              <a:solidFill>
                <a:srgbClr val="F5EFEB"/>
              </a:solidFill>
              <a:ln w="19050">
                <a:solidFill>
                  <a:srgbClr val="FF6751"/>
                </a:solidFill>
                <a:headEnd type="none" w="med" len="med"/>
                <a:tailEnd type="none" w="med" len="med"/>
              </a:ln>
              <a:effectLst/>
            </p:spPr>
            <p:style>
              <a:lnRef idx="2">
                <a:schemeClr val="accent3"/>
              </a:lnRef>
              <a:fillRef idx="1">
                <a:schemeClr val="lt1"/>
              </a:fillRef>
              <a:effectRef idx="0">
                <a:schemeClr val="accent3"/>
              </a:effectRef>
              <a:fontRef idx="minor">
                <a:schemeClr val="dk1"/>
              </a:fontRef>
            </p:style>
          </p:sp>
          <p:sp>
            <p:nvSpPr>
              <p:cNvPr id="71" name="Прямоугольник: скругленные углы 4">
                <a:extLst>
                  <a:ext uri="{FF2B5EF4-FFF2-40B4-BE49-F238E27FC236}">
                    <a16:creationId xmlns:a16="http://schemas.microsoft.com/office/drawing/2014/main" id="{49BF55EE-A819-4819-A451-575198A72511}"/>
                  </a:ext>
                </a:extLst>
              </p:cNvPr>
              <p:cNvSpPr txBox="1"/>
              <p:nvPr/>
            </p:nvSpPr>
            <p:spPr>
              <a:xfrm>
                <a:off x="64794" y="385586"/>
                <a:ext cx="2839884" cy="1633244"/>
              </a:xfrm>
              <a:prstGeom prst="rect">
                <a:avLst/>
              </a:prstGeom>
              <a:solidFill>
                <a:srgbClr val="F5EFEB"/>
              </a:solidFill>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000" dirty="0">
                    <a:ln w="0"/>
                    <a:solidFill>
                      <a:schemeClr val="tx1"/>
                    </a:solidFill>
                  </a:rPr>
                  <a:t>Unpaid </a:t>
                </a:r>
                <a:endParaRPr lang="ru-RU" sz="2000" kern="1200" cap="none" spc="0" dirty="0">
                  <a:ln w="0"/>
                  <a:solidFill>
                    <a:schemeClr val="tx1"/>
                  </a:solidFill>
                </a:endParaRPr>
              </a:p>
            </p:txBody>
          </p:sp>
        </p:grpSp>
        <p:sp>
          <p:nvSpPr>
            <p:cNvPr id="93" name="TextBox 92">
              <a:extLst>
                <a:ext uri="{FF2B5EF4-FFF2-40B4-BE49-F238E27FC236}">
                  <a16:creationId xmlns:a16="http://schemas.microsoft.com/office/drawing/2014/main" id="{81BC083E-891E-47B4-BB0B-CF2749962137}"/>
                </a:ext>
              </a:extLst>
            </p:cNvPr>
            <p:cNvSpPr txBox="1"/>
            <p:nvPr/>
          </p:nvSpPr>
          <p:spPr>
            <a:xfrm>
              <a:off x="8239254" y="5163242"/>
              <a:ext cx="1819413" cy="307777"/>
            </a:xfrm>
            <a:prstGeom prst="rect">
              <a:avLst/>
            </a:prstGeom>
            <a:noFill/>
            <a:ln>
              <a:noFill/>
            </a:ln>
          </p:spPr>
          <p:txBody>
            <a:bodyPr wrap="square" rtlCol="0">
              <a:spAutoFit/>
            </a:bodyPr>
            <a:lstStyle/>
            <a:p>
              <a:pPr algn="r"/>
              <a:r>
                <a:rPr lang="en-US" sz="1400" dirty="0"/>
                <a:t>Non-Guilty</a:t>
              </a:r>
              <a:endParaRPr lang="ru-RU" sz="1400" dirty="0"/>
            </a:p>
          </p:txBody>
        </p:sp>
        <p:pic>
          <p:nvPicPr>
            <p:cNvPr id="58" name="Рисунок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1915" y="5133399"/>
              <a:ext cx="360000" cy="360000"/>
            </a:xfrm>
            <a:prstGeom prst="rect">
              <a:avLst/>
            </a:prstGeom>
          </p:spPr>
        </p:pic>
      </p:grpSp>
      <p:pic>
        <p:nvPicPr>
          <p:cNvPr id="6" name="Рисунок 5">
            <a:extLst>
              <a:ext uri="{FF2B5EF4-FFF2-40B4-BE49-F238E27FC236}">
                <a16:creationId xmlns:a16="http://schemas.microsoft.com/office/drawing/2014/main" id="{B9FFE4A9-3510-4175-88AC-1366C5C6D70B}"/>
              </a:ext>
            </a:extLst>
          </p:cNvPr>
          <p:cNvPicPr>
            <a:picLocks noChangeAspect="1"/>
          </p:cNvPicPr>
          <p:nvPr/>
        </p:nvPicPr>
        <p:blipFill rotWithShape="1">
          <a:blip r:embed="rId7">
            <a:grayscl/>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13815" r="26427" b="16687"/>
          <a:stretch/>
        </p:blipFill>
        <p:spPr>
          <a:xfrm>
            <a:off x="2204150" y="1613237"/>
            <a:ext cx="3516059" cy="1411295"/>
          </a:xfrm>
          <a:prstGeom prst="rect">
            <a:avLst/>
          </a:prstGeom>
        </p:spPr>
      </p:pic>
      <p:sp>
        <p:nvSpPr>
          <p:cNvPr id="4" name="Блок-схема: альтернативный процесс 3">
            <a:extLst>
              <a:ext uri="{FF2B5EF4-FFF2-40B4-BE49-F238E27FC236}">
                <a16:creationId xmlns:a16="http://schemas.microsoft.com/office/drawing/2014/main" id="{501ABCD9-DB59-4723-81F8-29893835FD30}"/>
              </a:ext>
            </a:extLst>
          </p:cNvPr>
          <p:cNvSpPr/>
          <p:nvPr/>
        </p:nvSpPr>
        <p:spPr>
          <a:xfrm>
            <a:off x="2241910" y="3683509"/>
            <a:ext cx="4039749" cy="2794300"/>
          </a:xfrm>
          <a:prstGeom prst="flowChartAlternateProcess">
            <a:avLst/>
          </a:prstGeom>
          <a:noFill/>
          <a:ln>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17726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500"/>
                                        <p:tgtEl>
                                          <p:spTgt spid="38"/>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2"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500"/>
                                        <p:tgtEl>
                                          <p:spTgt spid="9"/>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right)">
                                      <p:cBhvr>
                                        <p:cTn id="19" dur="500"/>
                                        <p:tgtEl>
                                          <p:spTgt spid="48"/>
                                        </p:tgtEl>
                                      </p:cBhvr>
                                    </p:animEffect>
                                  </p:childTnLst>
                                </p:cTn>
                              </p:par>
                              <p:par>
                                <p:cTn id="20" presetID="22" presetClass="entr" presetSubtype="2"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500"/>
                                        <p:tgtEl>
                                          <p:spTgt spid="5"/>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wipe(right)">
                                      <p:cBhvr>
                                        <p:cTn id="25" dur="500"/>
                                        <p:tgtEl>
                                          <p:spTgt spid="4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par>
                                <p:cTn id="31" presetID="22" presetClass="entr" presetSubtype="8"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par>
                                <p:cTn id="34" presetID="22" presetClass="entr" presetSubtype="8"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par>
                                <p:cTn id="37" presetID="22" presetClass="entr" presetSubtype="8" fill="hold" nodeType="with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wipe(left)">
                                      <p:cBhvr>
                                        <p:cTn id="39" dur="500"/>
                                        <p:tgtEl>
                                          <p:spTgt spid="57"/>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ipe(left)">
                                      <p:cBhvr>
                                        <p:cTn id="42" dur="500"/>
                                        <p:tgtEl>
                                          <p:spTgt spid="51"/>
                                        </p:tgtEl>
                                      </p:cBhvr>
                                    </p:animEffect>
                                  </p:childTnLst>
                                </p:cTn>
                              </p:par>
                              <p:par>
                                <p:cTn id="43" presetID="22" presetClass="entr" presetSubtype="8" fill="hold" nodeType="with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left)">
                                      <p:cBhvr>
                                        <p:cTn id="45" dur="500"/>
                                        <p:tgtEl>
                                          <p:spTgt spid="54"/>
                                        </p:tgtEl>
                                      </p:cBhvr>
                                    </p:animEffect>
                                  </p:childTnLst>
                                </p:cTn>
                              </p:par>
                              <p:par>
                                <p:cTn id="46" presetID="22" presetClass="entr" presetSubtype="8" fill="hold" nodeType="with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wipe(left)">
                                      <p:cBhvr>
                                        <p:cTn id="48" dur="500"/>
                                        <p:tgtEl>
                                          <p:spTgt spid="62"/>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left)">
                                      <p:cBhvr>
                                        <p:cTn id="51" dur="500"/>
                                        <p:tgtEl>
                                          <p:spTgt spid="4"/>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wipe(left)">
                                      <p:cBhvr>
                                        <p:cTn id="54" dur="500"/>
                                        <p:tgtEl>
                                          <p:spTgt spid="50"/>
                                        </p:tgtEl>
                                      </p:cBhvr>
                                    </p:animEffect>
                                  </p:childTnLst>
                                </p:cTn>
                              </p:par>
                              <p:par>
                                <p:cTn id="55" presetID="1" presetClass="exit" presetSubtype="0" fill="hold" nodeType="withEffect">
                                  <p:stCondLst>
                                    <p:cond delay="0"/>
                                  </p:stCondLst>
                                  <p:childTnLst>
                                    <p:set>
                                      <p:cBhvr>
                                        <p:cTn id="56" dur="1" fill="hold">
                                          <p:stCondLst>
                                            <p:cond delay="0"/>
                                          </p:stCondLst>
                                        </p:cTn>
                                        <p:tgtEl>
                                          <p:spTgt spid="38"/>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0"/>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9"/>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7"/>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48"/>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5"/>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47"/>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7" grpId="1"/>
      <p:bldP spid="48" grpId="0" animBg="1"/>
      <p:bldP spid="48" grpId="1" animBg="1"/>
      <p:bldP spid="50" grpId="0"/>
      <p:bldP spid="51"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Заголовок 3"/>
          <p:cNvSpPr>
            <a:spLocks noGrp="1"/>
          </p:cNvSpPr>
          <p:nvPr>
            <p:ph type="ctrTitle"/>
          </p:nvPr>
        </p:nvSpPr>
        <p:spPr>
          <a:xfrm>
            <a:off x="1135064" y="337602"/>
            <a:ext cx="7118250" cy="1934220"/>
          </a:xfrm>
        </p:spPr>
        <p:txBody>
          <a:bodyPr>
            <a:noAutofit/>
          </a:bodyPr>
          <a:lstStyle/>
          <a:p>
            <a:pPr>
              <a:lnSpc>
                <a:spcPct val="100000"/>
              </a:lnSpc>
            </a:pPr>
            <a:r>
              <a:rPr lang="en-US" sz="4000" dirty="0">
                <a:solidFill>
                  <a:srgbClr val="FF4D33"/>
                </a:solidFill>
              </a:rPr>
              <a:t>Russia</a:t>
            </a:r>
            <a:r>
              <a:rPr lang="ru-RU" sz="4000" dirty="0">
                <a:solidFill>
                  <a:srgbClr val="FF4D33"/>
                </a:solidFill>
              </a:rPr>
              <a:t>:</a:t>
            </a:r>
            <a:br>
              <a:rPr lang="ru-RU" sz="4000" dirty="0"/>
            </a:br>
            <a:r>
              <a:rPr lang="en-US" sz="4000" dirty="0"/>
              <a:t>Anti-crisis workforce restructuring &amp; outsourcing</a:t>
            </a:r>
            <a:endParaRPr lang="ru-RU" sz="4000" dirty="0"/>
          </a:p>
        </p:txBody>
      </p:sp>
      <p:sp>
        <p:nvSpPr>
          <p:cNvPr id="6" name="Заголовок 2"/>
          <p:cNvSpPr txBox="1">
            <a:spLocks/>
          </p:cNvSpPr>
          <p:nvPr/>
        </p:nvSpPr>
        <p:spPr>
          <a:xfrm>
            <a:off x="1043763" y="5311602"/>
            <a:ext cx="1003580" cy="334543"/>
          </a:xfrm>
          <a:prstGeom prst="rect">
            <a:avLst/>
          </a:prstGeom>
        </p:spPr>
        <p:txBody>
          <a:bodyPr/>
          <a:lstStyle>
            <a:lvl1pPr algn="ctr" defTabSz="995577" rtl="0" eaLnBrk="1" latinLnBrk="0" hangingPunct="1">
              <a:spcBef>
                <a:spcPct val="0"/>
              </a:spcBef>
              <a:buNone/>
              <a:defRPr sz="4700" kern="1200">
                <a:solidFill>
                  <a:schemeClr val="tx1"/>
                </a:solidFill>
                <a:latin typeface="+mj-lt"/>
                <a:ea typeface="+mj-ea"/>
                <a:cs typeface="+mj-cs"/>
              </a:defRPr>
            </a:lvl1pPr>
          </a:lstStyle>
          <a:p>
            <a:pPr algn="l" defTabSz="995552"/>
            <a:r>
              <a:rPr lang="en-US" sz="1000" dirty="0">
                <a:solidFill>
                  <a:srgbClr val="FF4D33"/>
                </a:solidFill>
                <a:latin typeface="Tahoma"/>
              </a:rPr>
              <a:t>alrud.com</a:t>
            </a:r>
            <a:endParaRPr lang="ru-RU" sz="1000" dirty="0">
              <a:solidFill>
                <a:srgbClr val="FF4D33"/>
              </a:solidFill>
              <a:latin typeface="Tahoma"/>
            </a:endParaRPr>
          </a:p>
        </p:txBody>
      </p:sp>
      <p:grpSp>
        <p:nvGrpSpPr>
          <p:cNvPr id="31" name="Группа 30"/>
          <p:cNvGrpSpPr/>
          <p:nvPr/>
        </p:nvGrpSpPr>
        <p:grpSpPr>
          <a:xfrm>
            <a:off x="9989483" y="1651225"/>
            <a:ext cx="0" cy="2885029"/>
            <a:chOff x="6925915" y="3204567"/>
            <a:chExt cx="0" cy="3180879"/>
          </a:xfrm>
        </p:grpSpPr>
        <p:cxnSp>
          <p:nvCxnSpPr>
            <p:cNvPr id="32" name="Прямая соединительная линия 31"/>
            <p:cNvCxnSpPr/>
            <p:nvPr/>
          </p:nvCxnSpPr>
          <p:spPr>
            <a:xfrm>
              <a:off x="6925915" y="3204567"/>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a:off x="6925915" y="4398963"/>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a:off x="6925915" y="5593358"/>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grpSp>
      <p:grpSp>
        <p:nvGrpSpPr>
          <p:cNvPr id="35" name="Группа 34"/>
          <p:cNvGrpSpPr/>
          <p:nvPr/>
        </p:nvGrpSpPr>
        <p:grpSpPr>
          <a:xfrm>
            <a:off x="10414002" y="1294906"/>
            <a:ext cx="0" cy="2885029"/>
            <a:chOff x="7357963" y="2811710"/>
            <a:chExt cx="0" cy="3180879"/>
          </a:xfrm>
        </p:grpSpPr>
        <p:cxnSp>
          <p:nvCxnSpPr>
            <p:cNvPr id="36" name="Прямая соединительная линия 35"/>
            <p:cNvCxnSpPr/>
            <p:nvPr/>
          </p:nvCxnSpPr>
          <p:spPr>
            <a:xfrm>
              <a:off x="7357963" y="2811710"/>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a:off x="7357963" y="3963838"/>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a:off x="7357963" y="5200501"/>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grpSp>
      <p:grpSp>
        <p:nvGrpSpPr>
          <p:cNvPr id="39" name="Группа 38"/>
          <p:cNvGrpSpPr/>
          <p:nvPr/>
        </p:nvGrpSpPr>
        <p:grpSpPr>
          <a:xfrm>
            <a:off x="10838520" y="932806"/>
            <a:ext cx="0" cy="2885029"/>
            <a:chOff x="7862019" y="2412479"/>
            <a:chExt cx="0" cy="3180879"/>
          </a:xfrm>
        </p:grpSpPr>
        <p:cxnSp>
          <p:nvCxnSpPr>
            <p:cNvPr id="40" name="Прямая соединительная линия 39"/>
            <p:cNvCxnSpPr/>
            <p:nvPr/>
          </p:nvCxnSpPr>
          <p:spPr>
            <a:xfrm>
              <a:off x="7862019" y="2412479"/>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a:xfrm>
              <a:off x="7862019" y="3564607"/>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a:off x="7862019" y="4801270"/>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grpSp>
      <p:grpSp>
        <p:nvGrpSpPr>
          <p:cNvPr id="43" name="Группа 42"/>
          <p:cNvGrpSpPr/>
          <p:nvPr/>
        </p:nvGrpSpPr>
        <p:grpSpPr>
          <a:xfrm>
            <a:off x="8667892" y="2965444"/>
            <a:ext cx="0" cy="2885029"/>
            <a:chOff x="6925915" y="3204567"/>
            <a:chExt cx="0" cy="3180879"/>
          </a:xfrm>
        </p:grpSpPr>
        <p:cxnSp>
          <p:nvCxnSpPr>
            <p:cNvPr id="44" name="Прямая соединительная линия 43"/>
            <p:cNvCxnSpPr/>
            <p:nvPr/>
          </p:nvCxnSpPr>
          <p:spPr>
            <a:xfrm>
              <a:off x="6925915" y="3204567"/>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a:off x="6925915" y="4356695"/>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a:off x="6925915" y="5593358"/>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grpSp>
      <p:grpSp>
        <p:nvGrpSpPr>
          <p:cNvPr id="47" name="Группа 46"/>
          <p:cNvGrpSpPr/>
          <p:nvPr/>
        </p:nvGrpSpPr>
        <p:grpSpPr>
          <a:xfrm>
            <a:off x="9102349" y="2581401"/>
            <a:ext cx="0" cy="2885029"/>
            <a:chOff x="7357963" y="2811710"/>
            <a:chExt cx="0" cy="3180879"/>
          </a:xfrm>
        </p:grpSpPr>
        <p:cxnSp>
          <p:nvCxnSpPr>
            <p:cNvPr id="48" name="Прямая соединительная линия 47"/>
            <p:cNvCxnSpPr/>
            <p:nvPr/>
          </p:nvCxnSpPr>
          <p:spPr>
            <a:xfrm>
              <a:off x="7357963" y="2811710"/>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7357963" y="3963838"/>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a:xfrm>
              <a:off x="7357963" y="5200501"/>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grpSp>
      <p:grpSp>
        <p:nvGrpSpPr>
          <p:cNvPr id="51" name="Группа 50"/>
          <p:cNvGrpSpPr/>
          <p:nvPr/>
        </p:nvGrpSpPr>
        <p:grpSpPr>
          <a:xfrm>
            <a:off x="9536808" y="2197358"/>
            <a:ext cx="0" cy="2885029"/>
            <a:chOff x="7862019" y="2412479"/>
            <a:chExt cx="0" cy="3180879"/>
          </a:xfrm>
        </p:grpSpPr>
        <p:cxnSp>
          <p:nvCxnSpPr>
            <p:cNvPr id="52" name="Прямая соединительная линия 51"/>
            <p:cNvCxnSpPr/>
            <p:nvPr/>
          </p:nvCxnSpPr>
          <p:spPr>
            <a:xfrm>
              <a:off x="7862019" y="2412479"/>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p:nvPr/>
          </p:nvCxnSpPr>
          <p:spPr>
            <a:xfrm>
              <a:off x="7862019" y="3564607"/>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p:cNvCxnSpPr/>
            <p:nvPr/>
          </p:nvCxnSpPr>
          <p:spPr>
            <a:xfrm>
              <a:off x="7862019" y="4801270"/>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grpSp>
      <p:cxnSp>
        <p:nvCxnSpPr>
          <p:cNvPr id="55" name="Прямая соединительная линия 54"/>
          <p:cNvCxnSpPr/>
          <p:nvPr/>
        </p:nvCxnSpPr>
        <p:spPr>
          <a:xfrm>
            <a:off x="1132197" y="5646145"/>
            <a:ext cx="0" cy="612000"/>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pic>
        <p:nvPicPr>
          <p:cNvPr id="30" name="Рисунок 29"/>
          <p:cNvPicPr>
            <a:picLocks noChangeAspect="1"/>
          </p:cNvPicPr>
          <p:nvPr/>
        </p:nvPicPr>
        <p:blipFill rotWithShape="1">
          <a:blip r:embed="rId2" cstate="print">
            <a:grayscl/>
            <a:extLst>
              <a:ext uri="{BEBA8EAE-BF5A-486C-A8C5-ECC9F3942E4B}">
                <a14:imgProps xmlns:a14="http://schemas.microsoft.com/office/drawing/2010/main">
                  <a14:imgLayer r:embed="rId3">
                    <a14:imgEffect>
                      <a14:brightnessContrast bright="10000" contrast="-10000"/>
                    </a14:imgEffect>
                  </a14:imgLayer>
                </a14:imgProps>
              </a:ext>
              <a:ext uri="{28A0092B-C50C-407E-A947-70E740481C1C}">
                <a14:useLocalDpi xmlns:a14="http://schemas.microsoft.com/office/drawing/2010/main"/>
              </a:ext>
            </a:extLst>
          </a:blip>
          <a:srcRect l="5787" t="18811" r="5239" b="17175"/>
          <a:stretch/>
        </p:blipFill>
        <p:spPr>
          <a:xfrm>
            <a:off x="1132196" y="2336984"/>
            <a:ext cx="5871117" cy="2795072"/>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3104" y="5772145"/>
            <a:ext cx="1662581" cy="360000"/>
          </a:xfrm>
          <a:prstGeom prst="rect">
            <a:avLst/>
          </a:prstGeom>
        </p:spPr>
      </p:pic>
    </p:spTree>
    <p:extLst>
      <p:ext uri="{BB962C8B-B14F-4D97-AF65-F5344CB8AC3E}">
        <p14:creationId xmlns:p14="http://schemas.microsoft.com/office/powerpoint/2010/main" val="3029738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713E87B-91F2-4D99-95CA-D4E70744A198}"/>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13042" b="7649"/>
          <a:stretch/>
        </p:blipFill>
        <p:spPr>
          <a:xfrm>
            <a:off x="7966926" y="183827"/>
            <a:ext cx="3983169" cy="2211315"/>
          </a:xfrm>
          <a:prstGeom prst="rect">
            <a:avLst/>
          </a:prstGeom>
          <a:ln>
            <a:noFill/>
          </a:ln>
          <a:effectLst>
            <a:softEdge rad="112500"/>
          </a:effectLst>
        </p:spPr>
      </p:pic>
      <p:sp>
        <p:nvSpPr>
          <p:cNvPr id="2" name="Номер слайда 1">
            <a:extLst>
              <a:ext uri="{FF2B5EF4-FFF2-40B4-BE49-F238E27FC236}">
                <a16:creationId xmlns:a16="http://schemas.microsoft.com/office/drawing/2014/main" id="{549802D5-18F6-4953-9038-5FDBCCBA3795}"/>
              </a:ext>
            </a:extLst>
          </p:cNvPr>
          <p:cNvSpPr>
            <a:spLocks noGrp="1"/>
          </p:cNvSpPr>
          <p:nvPr>
            <p:ph type="sldNum" sz="quarter" idx="10"/>
          </p:nvPr>
        </p:nvSpPr>
        <p:spPr/>
        <p:txBody>
          <a:bodyPr/>
          <a:lstStyle/>
          <a:p>
            <a:fld id="{76DF7541-4AA1-4860-9E8E-0EB1F32F27FF}" type="slidenum">
              <a:rPr lang="ru-RU" smtClean="0"/>
              <a:pPr/>
              <a:t>20</a:t>
            </a:fld>
            <a:endParaRPr lang="ru-RU" dirty="0"/>
          </a:p>
        </p:txBody>
      </p:sp>
      <p:pic>
        <p:nvPicPr>
          <p:cNvPr id="11" name="Picture 2" descr="C:\Users\YelenaB\AppData\Local\Microsoft\Windows\Temporary Internet Files\Content.Outlook\NNZE2UTZ\aequitas_logo2016_web2 (2).png">
            <a:extLst>
              <a:ext uri="{FF2B5EF4-FFF2-40B4-BE49-F238E27FC236}">
                <a16:creationId xmlns:a16="http://schemas.microsoft.com/office/drawing/2014/main" id="{E032F8BC-3F9B-48EB-B789-50CB420BE8B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7894" y="6170668"/>
            <a:ext cx="1680032" cy="503505"/>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DFAE311F-41BB-4CB6-B08D-ECE5E5EA8E6A}"/>
              </a:ext>
            </a:extLst>
          </p:cNvPr>
          <p:cNvSpPr txBox="1"/>
          <p:nvPr/>
        </p:nvSpPr>
        <p:spPr>
          <a:xfrm flipH="1">
            <a:off x="8503720" y="3249939"/>
            <a:ext cx="2679868" cy="338554"/>
          </a:xfrm>
          <a:prstGeom prst="rect">
            <a:avLst/>
          </a:prstGeom>
          <a:noFill/>
        </p:spPr>
        <p:txBody>
          <a:bodyPr wrap="square" rtlCol="0">
            <a:spAutoFit/>
          </a:bodyPr>
          <a:lstStyle/>
          <a:p>
            <a:r>
              <a:rPr lang="en-US" sz="1600" b="1" dirty="0"/>
              <a:t>Pre-agreed conditions</a:t>
            </a:r>
          </a:p>
        </p:txBody>
      </p:sp>
      <p:sp>
        <p:nvSpPr>
          <p:cNvPr id="48" name="Левая фигурная скобка 47">
            <a:extLst>
              <a:ext uri="{FF2B5EF4-FFF2-40B4-BE49-F238E27FC236}">
                <a16:creationId xmlns:a16="http://schemas.microsoft.com/office/drawing/2014/main" id="{A09BDFC5-7735-41F4-BCE9-EB12069A6A6C}"/>
              </a:ext>
            </a:extLst>
          </p:cNvPr>
          <p:cNvSpPr/>
          <p:nvPr/>
        </p:nvSpPr>
        <p:spPr>
          <a:xfrm flipH="1">
            <a:off x="8089801" y="2421212"/>
            <a:ext cx="380602" cy="1996008"/>
          </a:xfrm>
          <a:prstGeom prst="leftBrace">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ru-RU" sz="1600"/>
          </a:p>
        </p:txBody>
      </p:sp>
      <p:sp>
        <p:nvSpPr>
          <p:cNvPr id="94" name="Заголовок 2">
            <a:extLst>
              <a:ext uri="{FF2B5EF4-FFF2-40B4-BE49-F238E27FC236}">
                <a16:creationId xmlns:a16="http://schemas.microsoft.com/office/drawing/2014/main" id="{D3695512-CC43-4EE0-95A5-79B744FA969B}"/>
              </a:ext>
            </a:extLst>
          </p:cNvPr>
          <p:cNvSpPr txBox="1">
            <a:spLocks/>
          </p:cNvSpPr>
          <p:nvPr/>
        </p:nvSpPr>
        <p:spPr>
          <a:xfrm>
            <a:off x="1008412" y="309353"/>
            <a:ext cx="9522005" cy="719383"/>
          </a:xfrm>
          <a:prstGeom prst="rect">
            <a:avLst/>
          </a:prstGeom>
        </p:spPr>
        <p:txBody>
          <a:bodyPr vert="horz" lIns="0" tIns="0" rIns="0" bIns="0" rtlCol="0" anchor="t">
            <a:normAutofit/>
          </a:bodyPr>
          <a:lstStyle>
            <a:lvl1pPr algn="l" defTabSz="1219170" rtl="0" eaLnBrk="1" latinLnBrk="0" hangingPunct="1">
              <a:spcBef>
                <a:spcPct val="0"/>
              </a:spcBef>
              <a:buNone/>
              <a:defRPr sz="4267" kern="1200">
                <a:solidFill>
                  <a:schemeClr val="tx1"/>
                </a:solidFill>
                <a:latin typeface="+mj-lt"/>
                <a:ea typeface="+mj-ea"/>
                <a:cs typeface="+mj-cs"/>
              </a:defRPr>
            </a:lvl1pPr>
          </a:lstStyle>
          <a:p>
            <a:r>
              <a:rPr lang="en-US" sz="4000" dirty="0">
                <a:latin typeface="Georgia" panose="02040502050405020303" pitchFamily="18" charset="0"/>
              </a:rPr>
              <a:t>Kazakhstan: Remote work</a:t>
            </a:r>
            <a:endParaRPr lang="ru-RU" sz="4000" dirty="0"/>
          </a:p>
        </p:txBody>
      </p:sp>
      <p:grpSp>
        <p:nvGrpSpPr>
          <p:cNvPr id="53" name="Группа 52">
            <a:extLst>
              <a:ext uri="{FF2B5EF4-FFF2-40B4-BE49-F238E27FC236}">
                <a16:creationId xmlns:a16="http://schemas.microsoft.com/office/drawing/2014/main" id="{4822FE49-8383-44DF-A571-14EF38F2E4FA}"/>
              </a:ext>
            </a:extLst>
          </p:cNvPr>
          <p:cNvGrpSpPr/>
          <p:nvPr/>
        </p:nvGrpSpPr>
        <p:grpSpPr>
          <a:xfrm>
            <a:off x="1028280" y="1881773"/>
            <a:ext cx="3240000" cy="386983"/>
            <a:chOff x="0" y="297230"/>
            <a:chExt cx="3016594" cy="1809956"/>
          </a:xfrm>
          <a:noFill/>
        </p:grpSpPr>
        <p:sp>
          <p:nvSpPr>
            <p:cNvPr id="59" name="Прямоугольник: скругленные углы 58">
              <a:extLst>
                <a:ext uri="{FF2B5EF4-FFF2-40B4-BE49-F238E27FC236}">
                  <a16:creationId xmlns:a16="http://schemas.microsoft.com/office/drawing/2014/main" id="{82C56358-B42D-47D1-A482-3E6755B227BF}"/>
                </a:ext>
              </a:extLst>
            </p:cNvPr>
            <p:cNvSpPr/>
            <p:nvPr/>
          </p:nvSpPr>
          <p:spPr>
            <a:xfrm>
              <a:off x="0" y="297230"/>
              <a:ext cx="3016594" cy="1809956"/>
            </a:xfrm>
            <a:prstGeom prst="roundRect">
              <a:avLst/>
            </a:prstGeom>
            <a:grpFill/>
            <a:ln w="19050">
              <a:noFill/>
              <a:headEnd type="none" w="med" len="med"/>
              <a:tailEnd type="none" w="med" len="med"/>
            </a:ln>
          </p:spPr>
          <p:style>
            <a:lnRef idx="2">
              <a:schemeClr val="accent3"/>
            </a:lnRef>
            <a:fillRef idx="1">
              <a:schemeClr val="lt1"/>
            </a:fillRef>
            <a:effectRef idx="0">
              <a:schemeClr val="accent3"/>
            </a:effectRef>
            <a:fontRef idx="minor">
              <a:schemeClr val="dk1"/>
            </a:fontRef>
          </p:style>
        </p:sp>
        <p:sp>
          <p:nvSpPr>
            <p:cNvPr id="60" name="Прямоугольник: скругленные углы 4">
              <a:extLst>
                <a:ext uri="{FF2B5EF4-FFF2-40B4-BE49-F238E27FC236}">
                  <a16:creationId xmlns:a16="http://schemas.microsoft.com/office/drawing/2014/main" id="{A481B01E-4426-4765-B933-590343A45C91}"/>
                </a:ext>
              </a:extLst>
            </p:cNvPr>
            <p:cNvSpPr txBox="1"/>
            <p:nvPr/>
          </p:nvSpPr>
          <p:spPr>
            <a:xfrm>
              <a:off x="88355" y="385585"/>
              <a:ext cx="2839884" cy="1633246"/>
            </a:xfrm>
            <a:prstGeom prst="rect">
              <a:avLst/>
            </a:prstGeom>
            <a:grpFill/>
            <a:ln>
              <a:noFill/>
            </a:ln>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400" dirty="0">
                  <a:ln w="0"/>
                  <a:solidFill>
                    <a:srgbClr val="FF4D33"/>
                  </a:solidFill>
                </a:rPr>
                <a:t>EMPLOYER</a:t>
              </a:r>
              <a:endParaRPr lang="ru-RU" sz="2400" kern="1200" cap="none" spc="0" dirty="0">
                <a:ln w="0"/>
                <a:solidFill>
                  <a:srgbClr val="FF4D33"/>
                </a:solidFill>
              </a:endParaRPr>
            </a:p>
          </p:txBody>
        </p:sp>
      </p:grpSp>
      <p:grpSp>
        <p:nvGrpSpPr>
          <p:cNvPr id="61" name="Группа 60">
            <a:extLst>
              <a:ext uri="{FF2B5EF4-FFF2-40B4-BE49-F238E27FC236}">
                <a16:creationId xmlns:a16="http://schemas.microsoft.com/office/drawing/2014/main" id="{4C28728A-B5FF-4985-B3DE-866998CF1852}"/>
              </a:ext>
            </a:extLst>
          </p:cNvPr>
          <p:cNvGrpSpPr/>
          <p:nvPr/>
        </p:nvGrpSpPr>
        <p:grpSpPr>
          <a:xfrm>
            <a:off x="4648045" y="1881773"/>
            <a:ext cx="3240000" cy="386983"/>
            <a:chOff x="0" y="297230"/>
            <a:chExt cx="3016594" cy="1809956"/>
          </a:xfrm>
          <a:noFill/>
        </p:grpSpPr>
        <p:sp>
          <p:nvSpPr>
            <p:cNvPr id="63" name="Прямоугольник: скругленные углы 62">
              <a:extLst>
                <a:ext uri="{FF2B5EF4-FFF2-40B4-BE49-F238E27FC236}">
                  <a16:creationId xmlns:a16="http://schemas.microsoft.com/office/drawing/2014/main" id="{EFFAA1B8-814F-48C3-8880-2A3C1F9195D0}"/>
                </a:ext>
              </a:extLst>
            </p:cNvPr>
            <p:cNvSpPr/>
            <p:nvPr/>
          </p:nvSpPr>
          <p:spPr>
            <a:xfrm>
              <a:off x="0" y="297230"/>
              <a:ext cx="3016594" cy="1809956"/>
            </a:xfrm>
            <a:prstGeom prst="roundRect">
              <a:avLst/>
            </a:prstGeom>
            <a:grpFill/>
            <a:ln w="19050">
              <a:noFill/>
              <a:headEnd type="none" w="med" len="med"/>
              <a:tailEnd type="none" w="med" len="med"/>
            </a:ln>
          </p:spPr>
          <p:style>
            <a:lnRef idx="2">
              <a:schemeClr val="accent3"/>
            </a:lnRef>
            <a:fillRef idx="1">
              <a:schemeClr val="lt1"/>
            </a:fillRef>
            <a:effectRef idx="0">
              <a:schemeClr val="accent3"/>
            </a:effectRef>
            <a:fontRef idx="minor">
              <a:schemeClr val="dk1"/>
            </a:fontRef>
          </p:style>
        </p:sp>
        <p:sp>
          <p:nvSpPr>
            <p:cNvPr id="66" name="Прямоугольник: скругленные углы 4">
              <a:extLst>
                <a:ext uri="{FF2B5EF4-FFF2-40B4-BE49-F238E27FC236}">
                  <a16:creationId xmlns:a16="http://schemas.microsoft.com/office/drawing/2014/main" id="{B46317A8-C2A4-431E-A12E-27013912953F}"/>
                </a:ext>
              </a:extLst>
            </p:cNvPr>
            <p:cNvSpPr txBox="1"/>
            <p:nvPr/>
          </p:nvSpPr>
          <p:spPr>
            <a:xfrm>
              <a:off x="88355" y="385585"/>
              <a:ext cx="2839884" cy="1633246"/>
            </a:xfrm>
            <a:prstGeom prst="rect">
              <a:avLst/>
            </a:prstGeom>
            <a:grpFill/>
            <a:ln>
              <a:noFill/>
            </a:ln>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400" kern="1200" cap="none" spc="0" dirty="0">
                  <a:ln w="0"/>
                  <a:solidFill>
                    <a:srgbClr val="FF4D33"/>
                  </a:solidFill>
                </a:rPr>
                <a:t>LABOR CONTRACT</a:t>
              </a:r>
              <a:endParaRPr lang="ru-RU" sz="2400" kern="1200" cap="none" spc="0" dirty="0">
                <a:ln w="0"/>
                <a:solidFill>
                  <a:srgbClr val="FF4D33"/>
                </a:solidFill>
              </a:endParaRPr>
            </a:p>
          </p:txBody>
        </p:sp>
      </p:grpSp>
      <p:grpSp>
        <p:nvGrpSpPr>
          <p:cNvPr id="90" name="Группа 89">
            <a:extLst>
              <a:ext uri="{FF2B5EF4-FFF2-40B4-BE49-F238E27FC236}">
                <a16:creationId xmlns:a16="http://schemas.microsoft.com/office/drawing/2014/main" id="{87226EEC-B0B3-4FCB-8307-E3B1A7495306}"/>
              </a:ext>
            </a:extLst>
          </p:cNvPr>
          <p:cNvGrpSpPr/>
          <p:nvPr/>
        </p:nvGrpSpPr>
        <p:grpSpPr>
          <a:xfrm>
            <a:off x="1007032" y="4173418"/>
            <a:ext cx="3240000" cy="770067"/>
            <a:chOff x="2397612" y="2051138"/>
            <a:chExt cx="6512923" cy="570830"/>
          </a:xfrm>
        </p:grpSpPr>
        <p:sp>
          <p:nvSpPr>
            <p:cNvPr id="95" name="Прямоугольник: скругленные углы 94">
              <a:extLst>
                <a:ext uri="{FF2B5EF4-FFF2-40B4-BE49-F238E27FC236}">
                  <a16:creationId xmlns:a16="http://schemas.microsoft.com/office/drawing/2014/main" id="{490612BC-AF38-4988-ADC3-34A5B1D55C6B}"/>
                </a:ext>
              </a:extLst>
            </p:cNvPr>
            <p:cNvSpPr/>
            <p:nvPr/>
          </p:nvSpPr>
          <p:spPr>
            <a:xfrm>
              <a:off x="2397612" y="2053727"/>
              <a:ext cx="6512923" cy="568241"/>
            </a:xfrm>
            <a:prstGeom prst="roundRect">
              <a:avLst/>
            </a:prstGeom>
            <a:ln w="19050">
              <a:solidFill>
                <a:srgbClr val="FF6751"/>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endParaRPr lang="ru-RU" dirty="0"/>
            </a:p>
          </p:txBody>
        </p:sp>
        <p:sp>
          <p:nvSpPr>
            <p:cNvPr id="96" name="Прямоугольник: скругленные углы 4">
              <a:extLst>
                <a:ext uri="{FF2B5EF4-FFF2-40B4-BE49-F238E27FC236}">
                  <a16:creationId xmlns:a16="http://schemas.microsoft.com/office/drawing/2014/main" id="{1B4D54F4-5167-4288-8B27-844DBE329C52}"/>
                </a:ext>
              </a:extLst>
            </p:cNvPr>
            <p:cNvSpPr txBox="1"/>
            <p:nvPr/>
          </p:nvSpPr>
          <p:spPr>
            <a:xfrm>
              <a:off x="2588372" y="2051138"/>
              <a:ext cx="6131401" cy="568241"/>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US" sz="2000" dirty="0"/>
                <a:t>Safety regulations</a:t>
              </a:r>
              <a:endParaRPr lang="ru-RU" sz="2000" kern="1200" cap="none" spc="0" dirty="0">
                <a:ln w="0"/>
                <a:solidFill>
                  <a:schemeClr val="tx1"/>
                </a:solidFill>
                <a:latin typeface="+mn-lt"/>
              </a:endParaRPr>
            </a:p>
          </p:txBody>
        </p:sp>
      </p:grpSp>
      <p:grpSp>
        <p:nvGrpSpPr>
          <p:cNvPr id="9" name="Группа 8">
            <a:extLst>
              <a:ext uri="{FF2B5EF4-FFF2-40B4-BE49-F238E27FC236}">
                <a16:creationId xmlns:a16="http://schemas.microsoft.com/office/drawing/2014/main" id="{8C85D637-C777-42B7-89A8-48EE9ABCE390}"/>
              </a:ext>
            </a:extLst>
          </p:cNvPr>
          <p:cNvGrpSpPr/>
          <p:nvPr/>
        </p:nvGrpSpPr>
        <p:grpSpPr>
          <a:xfrm>
            <a:off x="1008412" y="2851862"/>
            <a:ext cx="3240000" cy="1134708"/>
            <a:chOff x="1761544" y="3460365"/>
            <a:chExt cx="3924000" cy="1134708"/>
          </a:xfrm>
        </p:grpSpPr>
        <p:grpSp>
          <p:nvGrpSpPr>
            <p:cNvPr id="67" name="Группа 66">
              <a:extLst>
                <a:ext uri="{FF2B5EF4-FFF2-40B4-BE49-F238E27FC236}">
                  <a16:creationId xmlns:a16="http://schemas.microsoft.com/office/drawing/2014/main" id="{A41E59F5-AD1A-4D80-8F81-2E6944D30522}"/>
                </a:ext>
              </a:extLst>
            </p:cNvPr>
            <p:cNvGrpSpPr/>
            <p:nvPr/>
          </p:nvGrpSpPr>
          <p:grpSpPr>
            <a:xfrm>
              <a:off x="1761544" y="3460365"/>
              <a:ext cx="3924000" cy="1134708"/>
              <a:chOff x="2397612" y="2048049"/>
              <a:chExt cx="6512923" cy="573919"/>
            </a:xfrm>
          </p:grpSpPr>
          <p:sp>
            <p:nvSpPr>
              <p:cNvPr id="68" name="Прямоугольник: скругленные углы 67">
                <a:extLst>
                  <a:ext uri="{FF2B5EF4-FFF2-40B4-BE49-F238E27FC236}">
                    <a16:creationId xmlns:a16="http://schemas.microsoft.com/office/drawing/2014/main" id="{8616323F-6C9B-43AC-B245-7B1E30360A0F}"/>
                  </a:ext>
                </a:extLst>
              </p:cNvPr>
              <p:cNvSpPr/>
              <p:nvPr/>
            </p:nvSpPr>
            <p:spPr>
              <a:xfrm>
                <a:off x="2397612" y="2053727"/>
                <a:ext cx="6512923" cy="568241"/>
              </a:xfrm>
              <a:prstGeom prst="roundRect">
                <a:avLst/>
              </a:prstGeom>
              <a:ln w="19050">
                <a:solidFill>
                  <a:srgbClr val="FF6751"/>
                </a:solidFill>
                <a:headEnd type="none" w="med" len="med"/>
                <a:tailEnd type="none" w="med" len="med"/>
              </a:ln>
            </p:spPr>
            <p:style>
              <a:lnRef idx="2">
                <a:schemeClr val="accent3"/>
              </a:lnRef>
              <a:fillRef idx="1">
                <a:schemeClr val="lt1"/>
              </a:fillRef>
              <a:effectRef idx="0">
                <a:schemeClr val="accent3"/>
              </a:effectRef>
              <a:fontRef idx="minor">
                <a:schemeClr val="dk1"/>
              </a:fontRef>
            </p:style>
          </p:sp>
          <p:sp>
            <p:nvSpPr>
              <p:cNvPr id="72" name="Прямоугольник: скругленные углы 4">
                <a:extLst>
                  <a:ext uri="{FF2B5EF4-FFF2-40B4-BE49-F238E27FC236}">
                    <a16:creationId xmlns:a16="http://schemas.microsoft.com/office/drawing/2014/main" id="{D7175974-7E86-4CF4-A398-8D9B69512C43}"/>
                  </a:ext>
                </a:extLst>
              </p:cNvPr>
              <p:cNvSpPr txBox="1"/>
              <p:nvPr/>
            </p:nvSpPr>
            <p:spPr>
              <a:xfrm>
                <a:off x="2588372" y="2048049"/>
                <a:ext cx="6131401" cy="568242"/>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endParaRPr lang="ru-RU" sz="2000" kern="1200" cap="none" spc="0" dirty="0">
                  <a:ln w="0"/>
                  <a:solidFill>
                    <a:schemeClr val="tx1"/>
                  </a:solidFill>
                  <a:latin typeface="+mn-lt"/>
                </a:endParaRPr>
              </a:p>
            </p:txBody>
          </p:sp>
        </p:grpSp>
        <p:pic>
          <p:nvPicPr>
            <p:cNvPr id="8" name="Рисунок 7">
              <a:extLst>
                <a:ext uri="{FF2B5EF4-FFF2-40B4-BE49-F238E27FC236}">
                  <a16:creationId xmlns:a16="http://schemas.microsoft.com/office/drawing/2014/main" id="{A726E2F0-A5FD-4A50-B984-3ED7E1427BB1}"/>
                </a:ext>
              </a:extLst>
            </p:cNvPr>
            <p:cNvPicPr>
              <a:picLocks noChangeAspect="1"/>
            </p:cNvPicPr>
            <p:nvPr/>
          </p:nvPicPr>
          <p:blipFill rotWithShape="1">
            <a:blip r:embed="rId6">
              <a:grayscl/>
              <a:extLst>
                <a:ext uri="{28A0092B-C50C-407E-A947-70E740481C1C}">
                  <a14:useLocalDpi xmlns:a14="http://schemas.microsoft.com/office/drawing/2010/main" val="0"/>
                </a:ext>
              </a:extLst>
            </a:blip>
            <a:srcRect l="3946" t="31471" r="3027" b="50080"/>
            <a:stretch/>
          </p:blipFill>
          <p:spPr>
            <a:xfrm>
              <a:off x="1900540" y="3517136"/>
              <a:ext cx="3694135" cy="483381"/>
            </a:xfrm>
            <a:prstGeom prst="rect">
              <a:avLst/>
            </a:prstGeom>
          </p:spPr>
        </p:pic>
        <p:sp>
          <p:nvSpPr>
            <p:cNvPr id="118" name="TextBox 117">
              <a:extLst>
                <a:ext uri="{FF2B5EF4-FFF2-40B4-BE49-F238E27FC236}">
                  <a16:creationId xmlns:a16="http://schemas.microsoft.com/office/drawing/2014/main" id="{B86931AA-FF0F-4C95-87DA-5DFAF0F7E8DE}"/>
                </a:ext>
              </a:extLst>
            </p:cNvPr>
            <p:cNvSpPr txBox="1"/>
            <p:nvPr/>
          </p:nvSpPr>
          <p:spPr>
            <a:xfrm>
              <a:off x="1924331" y="3917284"/>
              <a:ext cx="3650376" cy="646331"/>
            </a:xfrm>
            <a:prstGeom prst="rect">
              <a:avLst/>
            </a:prstGeom>
            <a:noFill/>
          </p:spPr>
          <p:txBody>
            <a:bodyPr wrap="square" anchor="ctr">
              <a:spAutoFit/>
            </a:bodyPr>
            <a:lstStyle/>
            <a:p>
              <a:pPr algn="ctr"/>
              <a:r>
                <a:rPr lang="en-US" dirty="0"/>
                <a:t>or</a:t>
              </a:r>
              <a:br>
                <a:rPr lang="en-US" dirty="0"/>
              </a:br>
              <a:r>
                <a:rPr lang="en-US" dirty="0"/>
                <a:t>Money</a:t>
              </a:r>
              <a:endParaRPr lang="ru-RU" sz="1800" dirty="0">
                <a:solidFill>
                  <a:schemeClr val="tx1"/>
                </a:solidFill>
              </a:endParaRPr>
            </a:p>
          </p:txBody>
        </p:sp>
      </p:grpSp>
      <p:grpSp>
        <p:nvGrpSpPr>
          <p:cNvPr id="10" name="Группа 9">
            <a:extLst>
              <a:ext uri="{FF2B5EF4-FFF2-40B4-BE49-F238E27FC236}">
                <a16:creationId xmlns:a16="http://schemas.microsoft.com/office/drawing/2014/main" id="{52F47C56-FC88-4F3A-940A-E007405D3810}"/>
              </a:ext>
            </a:extLst>
          </p:cNvPr>
          <p:cNvGrpSpPr/>
          <p:nvPr/>
        </p:nvGrpSpPr>
        <p:grpSpPr>
          <a:xfrm>
            <a:off x="4648044" y="2421212"/>
            <a:ext cx="3240001" cy="1996009"/>
            <a:chOff x="4422191" y="2673940"/>
            <a:chExt cx="3240001" cy="1996009"/>
          </a:xfrm>
        </p:grpSpPr>
        <p:grpSp>
          <p:nvGrpSpPr>
            <p:cNvPr id="119" name="Группа 118">
              <a:extLst>
                <a:ext uri="{FF2B5EF4-FFF2-40B4-BE49-F238E27FC236}">
                  <a16:creationId xmlns:a16="http://schemas.microsoft.com/office/drawing/2014/main" id="{B27051DC-BFC8-4B16-84D1-83D56D9DCC27}"/>
                </a:ext>
              </a:extLst>
            </p:cNvPr>
            <p:cNvGrpSpPr/>
            <p:nvPr/>
          </p:nvGrpSpPr>
          <p:grpSpPr>
            <a:xfrm>
              <a:off x="4422192" y="2673940"/>
              <a:ext cx="3240000" cy="630000"/>
              <a:chOff x="2397612" y="2051138"/>
              <a:chExt cx="6512923" cy="570830"/>
            </a:xfrm>
          </p:grpSpPr>
          <p:sp>
            <p:nvSpPr>
              <p:cNvPr id="120" name="Прямоугольник: скругленные углы 119">
                <a:extLst>
                  <a:ext uri="{FF2B5EF4-FFF2-40B4-BE49-F238E27FC236}">
                    <a16:creationId xmlns:a16="http://schemas.microsoft.com/office/drawing/2014/main" id="{00CCD1CD-BA7F-4C34-AAFE-FD0B501962A3}"/>
                  </a:ext>
                </a:extLst>
              </p:cNvPr>
              <p:cNvSpPr/>
              <p:nvPr/>
            </p:nvSpPr>
            <p:spPr>
              <a:xfrm>
                <a:off x="2397612" y="2053727"/>
                <a:ext cx="6512923" cy="568241"/>
              </a:xfrm>
              <a:prstGeom prst="roundRect">
                <a:avLst/>
              </a:prstGeom>
              <a:ln w="19050">
                <a:solidFill>
                  <a:srgbClr val="FF6751"/>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endParaRPr lang="ru-RU" dirty="0"/>
              </a:p>
            </p:txBody>
          </p:sp>
          <p:sp>
            <p:nvSpPr>
              <p:cNvPr id="121" name="Прямоугольник: скругленные углы 4">
                <a:extLst>
                  <a:ext uri="{FF2B5EF4-FFF2-40B4-BE49-F238E27FC236}">
                    <a16:creationId xmlns:a16="http://schemas.microsoft.com/office/drawing/2014/main" id="{96AD1BDF-67F9-4C85-965F-3BA6505B92B6}"/>
                  </a:ext>
                </a:extLst>
              </p:cNvPr>
              <p:cNvSpPr txBox="1"/>
              <p:nvPr/>
            </p:nvSpPr>
            <p:spPr>
              <a:xfrm>
                <a:off x="2588372" y="2051138"/>
                <a:ext cx="6131401" cy="568241"/>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defTabSz="800100">
                  <a:lnSpc>
                    <a:spcPct val="90000"/>
                  </a:lnSpc>
                  <a:spcBef>
                    <a:spcPct val="0"/>
                  </a:spcBef>
                  <a:spcAft>
                    <a:spcPct val="35000"/>
                  </a:spcAft>
                </a:pPr>
                <a:r>
                  <a:rPr lang="ru-RU" sz="2000" dirty="0"/>
                  <a:t>1. </a:t>
                </a:r>
                <a:r>
                  <a:rPr lang="en-US" sz="2000" dirty="0"/>
                  <a:t>Employee’s consent</a:t>
                </a:r>
                <a:endParaRPr lang="ru-RU" sz="2000" kern="1200" cap="none" spc="0" dirty="0">
                  <a:ln w="0"/>
                  <a:solidFill>
                    <a:schemeClr val="tx1"/>
                  </a:solidFill>
                  <a:latin typeface="+mn-lt"/>
                </a:endParaRPr>
              </a:p>
            </p:txBody>
          </p:sp>
        </p:grpSp>
        <p:grpSp>
          <p:nvGrpSpPr>
            <p:cNvPr id="122" name="Группа 121">
              <a:extLst>
                <a:ext uri="{FF2B5EF4-FFF2-40B4-BE49-F238E27FC236}">
                  <a16:creationId xmlns:a16="http://schemas.microsoft.com/office/drawing/2014/main" id="{6D47ED31-D2B7-4CF1-8672-D60989A917EF}"/>
                </a:ext>
              </a:extLst>
            </p:cNvPr>
            <p:cNvGrpSpPr/>
            <p:nvPr/>
          </p:nvGrpSpPr>
          <p:grpSpPr>
            <a:xfrm>
              <a:off x="4422191" y="3356944"/>
              <a:ext cx="3240001" cy="630000"/>
              <a:chOff x="2397610" y="2051138"/>
              <a:chExt cx="6512925" cy="570830"/>
            </a:xfrm>
          </p:grpSpPr>
          <p:sp>
            <p:nvSpPr>
              <p:cNvPr id="123" name="Прямоугольник: скругленные углы 122">
                <a:extLst>
                  <a:ext uri="{FF2B5EF4-FFF2-40B4-BE49-F238E27FC236}">
                    <a16:creationId xmlns:a16="http://schemas.microsoft.com/office/drawing/2014/main" id="{A564A8C7-C507-483B-A139-F57B4D1020B4}"/>
                  </a:ext>
                </a:extLst>
              </p:cNvPr>
              <p:cNvSpPr/>
              <p:nvPr/>
            </p:nvSpPr>
            <p:spPr>
              <a:xfrm>
                <a:off x="2397612" y="2053727"/>
                <a:ext cx="6512923" cy="568241"/>
              </a:xfrm>
              <a:prstGeom prst="roundRect">
                <a:avLst/>
              </a:prstGeom>
              <a:ln w="19050">
                <a:solidFill>
                  <a:srgbClr val="FF6751"/>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endParaRPr lang="ru-RU" dirty="0"/>
              </a:p>
            </p:txBody>
          </p:sp>
          <p:sp>
            <p:nvSpPr>
              <p:cNvPr id="124" name="Прямоугольник: скругленные углы 4">
                <a:extLst>
                  <a:ext uri="{FF2B5EF4-FFF2-40B4-BE49-F238E27FC236}">
                    <a16:creationId xmlns:a16="http://schemas.microsoft.com/office/drawing/2014/main" id="{868A279C-5780-48AA-84CC-4CAA6B35F41F}"/>
                  </a:ext>
                </a:extLst>
              </p:cNvPr>
              <p:cNvSpPr txBox="1"/>
              <p:nvPr/>
            </p:nvSpPr>
            <p:spPr>
              <a:xfrm>
                <a:off x="2397610" y="2051138"/>
                <a:ext cx="6512923" cy="568241"/>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ru-RU" sz="2000" dirty="0"/>
                  <a:t>2. </a:t>
                </a:r>
                <a:r>
                  <a:rPr lang="en-US" sz="2000" dirty="0"/>
                  <a:t>Means of communication</a:t>
                </a:r>
                <a:br>
                  <a:rPr lang="en-US" sz="2000" dirty="0"/>
                </a:br>
                <a:r>
                  <a:rPr lang="en-US" sz="2000" dirty="0"/>
                  <a:t>or </a:t>
                </a:r>
                <a:r>
                  <a:rPr lang="en-US" sz="2000" b="1" dirty="0"/>
                  <a:t>compensation</a:t>
                </a:r>
                <a:endParaRPr lang="ru-RU" sz="2000" b="1" kern="1200" cap="none" spc="0" dirty="0">
                  <a:ln w="0"/>
                  <a:solidFill>
                    <a:schemeClr val="tx1"/>
                  </a:solidFill>
                  <a:latin typeface="+mn-lt"/>
                </a:endParaRPr>
              </a:p>
            </p:txBody>
          </p:sp>
        </p:grpSp>
        <p:grpSp>
          <p:nvGrpSpPr>
            <p:cNvPr id="125" name="Группа 124">
              <a:extLst>
                <a:ext uri="{FF2B5EF4-FFF2-40B4-BE49-F238E27FC236}">
                  <a16:creationId xmlns:a16="http://schemas.microsoft.com/office/drawing/2014/main" id="{E342E3A6-F42B-43D3-BCCC-045AAAA5ECF0}"/>
                </a:ext>
              </a:extLst>
            </p:cNvPr>
            <p:cNvGrpSpPr/>
            <p:nvPr/>
          </p:nvGrpSpPr>
          <p:grpSpPr>
            <a:xfrm>
              <a:off x="4422192" y="4039949"/>
              <a:ext cx="3240000" cy="630000"/>
              <a:chOff x="2397612" y="2051138"/>
              <a:chExt cx="6512923" cy="570830"/>
            </a:xfrm>
          </p:grpSpPr>
          <p:sp>
            <p:nvSpPr>
              <p:cNvPr id="126" name="Прямоугольник: скругленные углы 125">
                <a:extLst>
                  <a:ext uri="{FF2B5EF4-FFF2-40B4-BE49-F238E27FC236}">
                    <a16:creationId xmlns:a16="http://schemas.microsoft.com/office/drawing/2014/main" id="{980CA75B-568D-4543-B50E-1B0E0CCF850E}"/>
                  </a:ext>
                </a:extLst>
              </p:cNvPr>
              <p:cNvSpPr/>
              <p:nvPr/>
            </p:nvSpPr>
            <p:spPr>
              <a:xfrm>
                <a:off x="2397612" y="2053727"/>
                <a:ext cx="6512923" cy="568241"/>
              </a:xfrm>
              <a:prstGeom prst="roundRect">
                <a:avLst/>
              </a:prstGeom>
              <a:ln w="19050">
                <a:solidFill>
                  <a:srgbClr val="FF6751"/>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endParaRPr lang="ru-RU" dirty="0"/>
              </a:p>
            </p:txBody>
          </p:sp>
          <p:sp>
            <p:nvSpPr>
              <p:cNvPr id="127" name="Прямоугольник: скругленные углы 4">
                <a:extLst>
                  <a:ext uri="{FF2B5EF4-FFF2-40B4-BE49-F238E27FC236}">
                    <a16:creationId xmlns:a16="http://schemas.microsoft.com/office/drawing/2014/main" id="{1C89E45F-C2A7-4F6C-826C-C7CA85F1CC32}"/>
                  </a:ext>
                </a:extLst>
              </p:cNvPr>
              <p:cNvSpPr txBox="1"/>
              <p:nvPr/>
            </p:nvSpPr>
            <p:spPr>
              <a:xfrm>
                <a:off x="2588372" y="2051138"/>
                <a:ext cx="6131401" cy="568241"/>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defTabSz="800100">
                  <a:lnSpc>
                    <a:spcPct val="90000"/>
                  </a:lnSpc>
                  <a:spcBef>
                    <a:spcPct val="0"/>
                  </a:spcBef>
                  <a:spcAft>
                    <a:spcPct val="35000"/>
                  </a:spcAft>
                </a:pPr>
                <a:r>
                  <a:rPr lang="ru-RU" sz="2000" dirty="0"/>
                  <a:t>3. </a:t>
                </a:r>
                <a:r>
                  <a:rPr lang="en-US" sz="2000" dirty="0"/>
                  <a:t>Work-time monitoring</a:t>
                </a:r>
                <a:endParaRPr lang="ru-RU" sz="2000" kern="1200" cap="none" spc="0" dirty="0">
                  <a:ln w="0"/>
                  <a:solidFill>
                    <a:schemeClr val="tx1"/>
                  </a:solidFill>
                  <a:latin typeface="+mn-lt"/>
                </a:endParaRPr>
              </a:p>
            </p:txBody>
          </p:sp>
        </p:grpSp>
      </p:grpSp>
      <p:grpSp>
        <p:nvGrpSpPr>
          <p:cNvPr id="128" name="Группа 127">
            <a:extLst>
              <a:ext uri="{FF2B5EF4-FFF2-40B4-BE49-F238E27FC236}">
                <a16:creationId xmlns:a16="http://schemas.microsoft.com/office/drawing/2014/main" id="{402BAAA7-8B84-45C5-B20B-17D223501629}"/>
              </a:ext>
            </a:extLst>
          </p:cNvPr>
          <p:cNvGrpSpPr/>
          <p:nvPr/>
        </p:nvGrpSpPr>
        <p:grpSpPr>
          <a:xfrm>
            <a:off x="4648044" y="4734683"/>
            <a:ext cx="3240000" cy="1307200"/>
            <a:chOff x="2397612" y="2051138"/>
            <a:chExt cx="6512923" cy="570830"/>
          </a:xfrm>
        </p:grpSpPr>
        <p:sp>
          <p:nvSpPr>
            <p:cNvPr id="129" name="Прямоугольник: скругленные углы 128">
              <a:extLst>
                <a:ext uri="{FF2B5EF4-FFF2-40B4-BE49-F238E27FC236}">
                  <a16:creationId xmlns:a16="http://schemas.microsoft.com/office/drawing/2014/main" id="{E16AAE24-98BC-49E4-8963-22C6D686929C}"/>
                </a:ext>
              </a:extLst>
            </p:cNvPr>
            <p:cNvSpPr/>
            <p:nvPr/>
          </p:nvSpPr>
          <p:spPr>
            <a:xfrm>
              <a:off x="2397612" y="2053727"/>
              <a:ext cx="6512923" cy="568241"/>
            </a:xfrm>
            <a:prstGeom prst="roundRect">
              <a:avLst/>
            </a:prstGeom>
            <a:ln w="19050">
              <a:solidFill>
                <a:srgbClr val="FF6751"/>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endParaRPr lang="ru-RU" dirty="0"/>
            </a:p>
          </p:txBody>
        </p:sp>
        <p:sp>
          <p:nvSpPr>
            <p:cNvPr id="130" name="Прямоугольник: скругленные углы 4">
              <a:extLst>
                <a:ext uri="{FF2B5EF4-FFF2-40B4-BE49-F238E27FC236}">
                  <a16:creationId xmlns:a16="http://schemas.microsoft.com/office/drawing/2014/main" id="{8FA31A90-FB7B-410E-A59C-038CBC11AF6F}"/>
                </a:ext>
              </a:extLst>
            </p:cNvPr>
            <p:cNvSpPr txBox="1"/>
            <p:nvPr/>
          </p:nvSpPr>
          <p:spPr>
            <a:xfrm>
              <a:off x="2588372" y="2051138"/>
              <a:ext cx="6131401" cy="568241"/>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US" sz="2000" b="1" dirty="0"/>
                <a:t>Right to introduce and cancel remote work </a:t>
              </a:r>
              <a:br>
                <a:rPr lang="en-US" sz="2000" b="1" dirty="0"/>
              </a:br>
              <a:r>
                <a:rPr lang="en-US" sz="2000" dirty="0"/>
                <a:t>on pre-agreed conditions </a:t>
              </a:r>
              <a:endParaRPr lang="ru-RU" sz="2000" kern="1200" cap="none" spc="0" dirty="0">
                <a:ln w="0"/>
                <a:solidFill>
                  <a:schemeClr val="tx1"/>
                </a:solidFill>
                <a:latin typeface="+mn-lt"/>
              </a:endParaRPr>
            </a:p>
          </p:txBody>
        </p:sp>
      </p:grpSp>
      <p:sp>
        <p:nvSpPr>
          <p:cNvPr id="131" name="TextBox 130">
            <a:extLst>
              <a:ext uri="{FF2B5EF4-FFF2-40B4-BE49-F238E27FC236}">
                <a16:creationId xmlns:a16="http://schemas.microsoft.com/office/drawing/2014/main" id="{FBEB3EC1-ADE0-4665-BB4A-53C11F0F75F7}"/>
              </a:ext>
            </a:extLst>
          </p:cNvPr>
          <p:cNvSpPr txBox="1"/>
          <p:nvPr/>
        </p:nvSpPr>
        <p:spPr>
          <a:xfrm flipH="1">
            <a:off x="8470403" y="5095896"/>
            <a:ext cx="3202676" cy="584775"/>
          </a:xfrm>
          <a:prstGeom prst="rect">
            <a:avLst/>
          </a:prstGeom>
          <a:noFill/>
        </p:spPr>
        <p:txBody>
          <a:bodyPr wrap="square" rtlCol="0">
            <a:spAutoFit/>
          </a:bodyPr>
          <a:lstStyle/>
          <a:p>
            <a:r>
              <a:rPr lang="en-US" sz="1600" b="1" dirty="0"/>
              <a:t>Recommended flexibility </a:t>
            </a:r>
            <a:br>
              <a:rPr lang="en-US" sz="1600" b="1" dirty="0"/>
            </a:br>
            <a:r>
              <a:rPr lang="en-US" sz="1600" b="1" dirty="0"/>
              <a:t>to an employer</a:t>
            </a:r>
          </a:p>
        </p:txBody>
      </p:sp>
      <p:sp>
        <p:nvSpPr>
          <p:cNvPr id="132" name="Левая фигурная скобка 131">
            <a:extLst>
              <a:ext uri="{FF2B5EF4-FFF2-40B4-BE49-F238E27FC236}">
                <a16:creationId xmlns:a16="http://schemas.microsoft.com/office/drawing/2014/main" id="{F0182CCE-9307-4CE4-BC69-4676796391AE}"/>
              </a:ext>
            </a:extLst>
          </p:cNvPr>
          <p:cNvSpPr/>
          <p:nvPr/>
        </p:nvSpPr>
        <p:spPr>
          <a:xfrm flipH="1">
            <a:off x="8089801" y="4635501"/>
            <a:ext cx="380602" cy="1535168"/>
          </a:xfrm>
          <a:prstGeom prst="leftBrace">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ru-RU" sz="1600"/>
          </a:p>
        </p:txBody>
      </p:sp>
      <p:sp>
        <p:nvSpPr>
          <p:cNvPr id="27" name="Стрелка: вправо 26">
            <a:extLst>
              <a:ext uri="{FF2B5EF4-FFF2-40B4-BE49-F238E27FC236}">
                <a16:creationId xmlns:a16="http://schemas.microsoft.com/office/drawing/2014/main" id="{F800E8E2-D247-443C-9332-90AAF6719651}"/>
              </a:ext>
            </a:extLst>
          </p:cNvPr>
          <p:cNvSpPr/>
          <p:nvPr/>
        </p:nvSpPr>
        <p:spPr>
          <a:xfrm>
            <a:off x="4248411" y="3337476"/>
            <a:ext cx="399633" cy="163481"/>
          </a:xfrm>
          <a:prstGeom prst="rightArrow">
            <a:avLst/>
          </a:prstGeom>
          <a:noFill/>
          <a:ln>
            <a:solidFill>
              <a:srgbClr val="FF6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6932010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right)">
                                      <p:cBhvr>
                                        <p:cTn id="7" dur="500"/>
                                        <p:tgtEl>
                                          <p:spTgt spid="4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right)">
                                      <p:cBhvr>
                                        <p:cTn id="10" dur="500"/>
                                        <p:tgtEl>
                                          <p:spTgt spid="47"/>
                                        </p:tgtEl>
                                      </p:cBhvr>
                                    </p:animEffect>
                                  </p:childTnLst>
                                </p:cTn>
                              </p:par>
                              <p:par>
                                <p:cTn id="11" presetID="22" presetClass="entr" presetSubtype="1"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wipe(up)">
                                      <p:cBhvr>
                                        <p:cTn id="13" dur="500"/>
                                        <p:tgtEl>
                                          <p:spTgt spid="53"/>
                                        </p:tgtEl>
                                      </p:cBhvr>
                                    </p:animEffect>
                                  </p:childTnLst>
                                </p:cTn>
                              </p:par>
                              <p:par>
                                <p:cTn id="14" presetID="22" presetClass="entr" presetSubtype="1" fill="hold"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wipe(up)">
                                      <p:cBhvr>
                                        <p:cTn id="16" dur="500"/>
                                        <p:tgtEl>
                                          <p:spTgt spid="61"/>
                                        </p:tgtEl>
                                      </p:cBhvr>
                                    </p:animEffect>
                                  </p:childTnLst>
                                </p:cTn>
                              </p:par>
                              <p:par>
                                <p:cTn id="17" presetID="22" presetClass="entr" presetSubtype="1" fill="hold" nodeType="with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wipe(up)">
                                      <p:cBhvr>
                                        <p:cTn id="19" dur="500"/>
                                        <p:tgtEl>
                                          <p:spTgt spid="90"/>
                                        </p:tgtEl>
                                      </p:cBhvr>
                                    </p:animEffect>
                                  </p:childTnLst>
                                </p:cTn>
                              </p:par>
                              <p:par>
                                <p:cTn id="20" presetID="22" presetClass="entr" presetSubtype="1" fill="hold" nodeType="withEffect">
                                  <p:stCondLst>
                                    <p:cond delay="0"/>
                                  </p:stCondLst>
                                  <p:childTnLst>
                                    <p:set>
                                      <p:cBhvr>
                                        <p:cTn id="21" dur="1" fill="hold">
                                          <p:stCondLst>
                                            <p:cond delay="0"/>
                                          </p:stCondLst>
                                        </p:cTn>
                                        <p:tgtEl>
                                          <p:spTgt spid="128"/>
                                        </p:tgtEl>
                                        <p:attrNameLst>
                                          <p:attrName>style.visibility</p:attrName>
                                        </p:attrNameLst>
                                      </p:cBhvr>
                                      <p:to>
                                        <p:strVal val="visible"/>
                                      </p:to>
                                    </p:set>
                                    <p:animEffect transition="in" filter="wipe(up)">
                                      <p:cBhvr>
                                        <p:cTn id="22" dur="500"/>
                                        <p:tgtEl>
                                          <p:spTgt spid="128"/>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32"/>
                                        </p:tgtEl>
                                        <p:attrNameLst>
                                          <p:attrName>style.visibility</p:attrName>
                                        </p:attrNameLst>
                                      </p:cBhvr>
                                      <p:to>
                                        <p:strVal val="visible"/>
                                      </p:to>
                                    </p:set>
                                    <p:animEffect transition="in" filter="wipe(right)">
                                      <p:cBhvr>
                                        <p:cTn id="25" dur="500"/>
                                        <p:tgtEl>
                                          <p:spTgt spid="132"/>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131"/>
                                        </p:tgtEl>
                                        <p:attrNameLst>
                                          <p:attrName>style.visibility</p:attrName>
                                        </p:attrNameLst>
                                      </p:cBhvr>
                                      <p:to>
                                        <p:strVal val="visible"/>
                                      </p:to>
                                    </p:set>
                                    <p:animEffect transition="in" filter="wipe(right)">
                                      <p:cBhvr>
                                        <p:cTn id="28"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animBg="1"/>
      <p:bldP spid="131" grpId="0"/>
      <p:bldP spid="1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a:extLst>
              <a:ext uri="{FF2B5EF4-FFF2-40B4-BE49-F238E27FC236}">
                <a16:creationId xmlns:a16="http://schemas.microsoft.com/office/drawing/2014/main" id="{F2FB0F20-9D06-45C5-B0F3-D42669041352}"/>
              </a:ext>
            </a:extLst>
          </p:cNvPr>
          <p:cNvPicPr>
            <a:picLocks noChangeAspect="1"/>
          </p:cNvPicPr>
          <p:nvPr/>
        </p:nvPicPr>
        <p:blipFill>
          <a:blip r:embed="rId3">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907437" y="1184308"/>
            <a:ext cx="3783069" cy="2404350"/>
          </a:xfrm>
          <a:prstGeom prst="rect">
            <a:avLst/>
          </a:prstGeom>
        </p:spPr>
      </p:pic>
      <p:pic>
        <p:nvPicPr>
          <p:cNvPr id="15" name="Рисунок 14">
            <a:extLst>
              <a:ext uri="{FF2B5EF4-FFF2-40B4-BE49-F238E27FC236}">
                <a16:creationId xmlns:a16="http://schemas.microsoft.com/office/drawing/2014/main" id="{9C0B2E4F-DF0C-4262-826F-91AD3C26E6C5}"/>
              </a:ext>
            </a:extLst>
          </p:cNvPr>
          <p:cNvPicPr>
            <a:picLocks noChangeAspect="1"/>
          </p:cNvPicPr>
          <p:nvPr/>
        </p:nvPicPr>
        <p:blipFill rotWithShape="1">
          <a:blip r:embed="rId5">
            <a:grayscl/>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19919" b="20860"/>
          <a:stretch/>
        </p:blipFill>
        <p:spPr>
          <a:xfrm>
            <a:off x="1289090" y="1632031"/>
            <a:ext cx="4806910" cy="1650256"/>
          </a:xfrm>
          <a:prstGeom prst="rect">
            <a:avLst/>
          </a:prstGeom>
        </p:spPr>
      </p:pic>
      <p:sp>
        <p:nvSpPr>
          <p:cNvPr id="2" name="Номер слайда 1"/>
          <p:cNvSpPr>
            <a:spLocks noGrp="1"/>
          </p:cNvSpPr>
          <p:nvPr>
            <p:ph type="sldNum" sz="quarter" idx="10"/>
          </p:nvPr>
        </p:nvSpPr>
        <p:spPr/>
        <p:txBody>
          <a:bodyPr/>
          <a:lstStyle/>
          <a:p>
            <a:fld id="{76DF7541-4AA1-4860-9E8E-0EB1F32F27FF}" type="slidenum">
              <a:rPr lang="ru-RU" smtClean="0"/>
              <a:pPr/>
              <a:t>21</a:t>
            </a:fld>
            <a:endParaRPr lang="ru-RU" dirty="0"/>
          </a:p>
        </p:txBody>
      </p:sp>
      <p:sp>
        <p:nvSpPr>
          <p:cNvPr id="3" name="Заголовок 2"/>
          <p:cNvSpPr>
            <a:spLocks noGrp="1"/>
          </p:cNvSpPr>
          <p:nvPr>
            <p:ph type="title"/>
          </p:nvPr>
        </p:nvSpPr>
        <p:spPr/>
        <p:txBody>
          <a:bodyPr>
            <a:normAutofit/>
          </a:bodyPr>
          <a:lstStyle/>
          <a:p>
            <a:r>
              <a:rPr lang="en-US" sz="4000" spc="0" dirty="0">
                <a:latin typeface="Georgia" panose="02040502050405020303" pitchFamily="18" charset="0"/>
              </a:rPr>
              <a:t>Kazakhstan:</a:t>
            </a:r>
            <a:r>
              <a:rPr lang="ru-RU" sz="4000" dirty="0">
                <a:latin typeface="Georgia" panose="02040502050405020303" pitchFamily="18" charset="0"/>
              </a:rPr>
              <a:t> </a:t>
            </a:r>
            <a:r>
              <a:rPr lang="en-US" sz="4000" dirty="0"/>
              <a:t>Outsourcing &amp; </a:t>
            </a:r>
            <a:r>
              <a:rPr lang="en-US" sz="4000" dirty="0" err="1"/>
              <a:t>outstaffing</a:t>
            </a:r>
            <a:endParaRPr lang="ru-RU" sz="4000" dirty="0"/>
          </a:p>
        </p:txBody>
      </p:sp>
      <p:grpSp>
        <p:nvGrpSpPr>
          <p:cNvPr id="7" name="Группа 6">
            <a:extLst>
              <a:ext uri="{FF2B5EF4-FFF2-40B4-BE49-F238E27FC236}">
                <a16:creationId xmlns:a16="http://schemas.microsoft.com/office/drawing/2014/main" id="{75C392F7-8B04-4EBB-A79E-DBFF052C53EC}"/>
              </a:ext>
            </a:extLst>
          </p:cNvPr>
          <p:cNvGrpSpPr/>
          <p:nvPr/>
        </p:nvGrpSpPr>
        <p:grpSpPr>
          <a:xfrm>
            <a:off x="2077491" y="1245048"/>
            <a:ext cx="3230108" cy="386983"/>
            <a:chOff x="0" y="297230"/>
            <a:chExt cx="3016594" cy="1809956"/>
          </a:xfrm>
          <a:noFill/>
        </p:grpSpPr>
        <p:sp>
          <p:nvSpPr>
            <p:cNvPr id="8" name="Прямоугольник: скругленные углы 7">
              <a:extLst>
                <a:ext uri="{FF2B5EF4-FFF2-40B4-BE49-F238E27FC236}">
                  <a16:creationId xmlns:a16="http://schemas.microsoft.com/office/drawing/2014/main" id="{B8E0AE77-A111-4D08-84F0-EE446C16554C}"/>
                </a:ext>
              </a:extLst>
            </p:cNvPr>
            <p:cNvSpPr/>
            <p:nvPr/>
          </p:nvSpPr>
          <p:spPr>
            <a:xfrm>
              <a:off x="0" y="297230"/>
              <a:ext cx="3016594" cy="1809956"/>
            </a:xfrm>
            <a:prstGeom prst="roundRect">
              <a:avLst/>
            </a:prstGeom>
            <a:grpFill/>
            <a:ln w="19050">
              <a:noFill/>
              <a:headEnd type="none" w="med" len="med"/>
              <a:tailEnd type="none" w="med" len="med"/>
            </a:ln>
          </p:spPr>
          <p:style>
            <a:lnRef idx="2">
              <a:schemeClr val="accent3"/>
            </a:lnRef>
            <a:fillRef idx="1">
              <a:schemeClr val="lt1"/>
            </a:fillRef>
            <a:effectRef idx="0">
              <a:schemeClr val="accent3"/>
            </a:effectRef>
            <a:fontRef idx="minor">
              <a:schemeClr val="dk1"/>
            </a:fontRef>
          </p:style>
        </p:sp>
        <p:sp>
          <p:nvSpPr>
            <p:cNvPr id="9" name="Прямоугольник: скругленные углы 4">
              <a:extLst>
                <a:ext uri="{FF2B5EF4-FFF2-40B4-BE49-F238E27FC236}">
                  <a16:creationId xmlns:a16="http://schemas.microsoft.com/office/drawing/2014/main" id="{F5F740E0-771C-4437-B159-BCAA5561D311}"/>
                </a:ext>
              </a:extLst>
            </p:cNvPr>
            <p:cNvSpPr txBox="1"/>
            <p:nvPr/>
          </p:nvSpPr>
          <p:spPr>
            <a:xfrm>
              <a:off x="88355" y="385585"/>
              <a:ext cx="2839884" cy="1633246"/>
            </a:xfrm>
            <a:prstGeom prst="rect">
              <a:avLst/>
            </a:prstGeom>
            <a:grpFill/>
            <a:ln>
              <a:noFill/>
            </a:ln>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400" dirty="0">
                  <a:ln w="0"/>
                  <a:solidFill>
                    <a:srgbClr val="FF4D33"/>
                  </a:solidFill>
                </a:rPr>
                <a:t>OUTSOURCING</a:t>
              </a:r>
              <a:endParaRPr lang="ru-RU" sz="2400" kern="1200" cap="none" spc="0" dirty="0">
                <a:ln w="0"/>
                <a:solidFill>
                  <a:srgbClr val="FF4D33"/>
                </a:solidFill>
              </a:endParaRPr>
            </a:p>
          </p:txBody>
        </p:sp>
      </p:grpSp>
      <p:grpSp>
        <p:nvGrpSpPr>
          <p:cNvPr id="10" name="Группа 9">
            <a:extLst>
              <a:ext uri="{FF2B5EF4-FFF2-40B4-BE49-F238E27FC236}">
                <a16:creationId xmlns:a16="http://schemas.microsoft.com/office/drawing/2014/main" id="{1808D921-6775-4A09-B398-98AD688D679C}"/>
              </a:ext>
            </a:extLst>
          </p:cNvPr>
          <p:cNvGrpSpPr/>
          <p:nvPr/>
        </p:nvGrpSpPr>
        <p:grpSpPr>
          <a:xfrm>
            <a:off x="7147304" y="1263398"/>
            <a:ext cx="3230108" cy="386983"/>
            <a:chOff x="0" y="297230"/>
            <a:chExt cx="3016594" cy="1809956"/>
          </a:xfrm>
          <a:noFill/>
        </p:grpSpPr>
        <p:sp>
          <p:nvSpPr>
            <p:cNvPr id="11" name="Прямоугольник: скругленные углы 10">
              <a:extLst>
                <a:ext uri="{FF2B5EF4-FFF2-40B4-BE49-F238E27FC236}">
                  <a16:creationId xmlns:a16="http://schemas.microsoft.com/office/drawing/2014/main" id="{4689D5A5-42D0-4DCA-B432-6CEF55F4FEE6}"/>
                </a:ext>
              </a:extLst>
            </p:cNvPr>
            <p:cNvSpPr/>
            <p:nvPr/>
          </p:nvSpPr>
          <p:spPr>
            <a:xfrm>
              <a:off x="0" y="297230"/>
              <a:ext cx="3016594" cy="1809956"/>
            </a:xfrm>
            <a:prstGeom prst="roundRect">
              <a:avLst/>
            </a:prstGeom>
            <a:grpFill/>
            <a:ln w="19050">
              <a:noFill/>
              <a:headEnd type="none" w="med" len="med"/>
              <a:tailEnd type="none" w="med" len="med"/>
            </a:ln>
          </p:spPr>
          <p:style>
            <a:lnRef idx="2">
              <a:schemeClr val="accent3"/>
            </a:lnRef>
            <a:fillRef idx="1">
              <a:schemeClr val="lt1"/>
            </a:fillRef>
            <a:effectRef idx="0">
              <a:schemeClr val="accent3"/>
            </a:effectRef>
            <a:fontRef idx="minor">
              <a:schemeClr val="dk1"/>
            </a:fontRef>
          </p:style>
        </p:sp>
        <p:sp>
          <p:nvSpPr>
            <p:cNvPr id="12" name="Прямоугольник: скругленные углы 4">
              <a:extLst>
                <a:ext uri="{FF2B5EF4-FFF2-40B4-BE49-F238E27FC236}">
                  <a16:creationId xmlns:a16="http://schemas.microsoft.com/office/drawing/2014/main" id="{F0B37B6A-9EA1-44D8-A642-B9178CCD2105}"/>
                </a:ext>
              </a:extLst>
            </p:cNvPr>
            <p:cNvSpPr txBox="1"/>
            <p:nvPr/>
          </p:nvSpPr>
          <p:spPr>
            <a:xfrm>
              <a:off x="88355" y="385585"/>
              <a:ext cx="2839884" cy="1633246"/>
            </a:xfrm>
            <a:prstGeom prst="rect">
              <a:avLst/>
            </a:prstGeom>
            <a:grpFill/>
            <a:ln>
              <a:noFill/>
            </a:ln>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400" kern="1200" cap="none" spc="0" dirty="0">
                  <a:ln w="0"/>
                  <a:solidFill>
                    <a:schemeClr val="bg1">
                      <a:lumMod val="50000"/>
                    </a:schemeClr>
                  </a:solidFill>
                  <a:latin typeface="+mn-lt"/>
                </a:rPr>
                <a:t>OUTSTAFFING</a:t>
              </a:r>
              <a:endParaRPr lang="ru-RU" sz="2400" kern="1200" cap="none" spc="0" dirty="0">
                <a:ln w="0"/>
                <a:solidFill>
                  <a:schemeClr val="bg1">
                    <a:lumMod val="50000"/>
                  </a:schemeClr>
                </a:solidFill>
                <a:latin typeface="+mn-lt"/>
              </a:endParaRPr>
            </a:p>
          </p:txBody>
        </p:sp>
      </p:grpSp>
      <p:pic>
        <p:nvPicPr>
          <p:cNvPr id="65" name="Picture 2" descr="C:\Users\YelenaB\AppData\Local\Microsoft\Windows\Temporary Internet Files\Content.Outlook\NNZE2UTZ\aequitas_logo2016_web2 (2).png">
            <a:extLst>
              <a:ext uri="{FF2B5EF4-FFF2-40B4-BE49-F238E27FC236}">
                <a16:creationId xmlns:a16="http://schemas.microsoft.com/office/drawing/2014/main" id="{8FB6A8B9-BB21-4B45-A852-9B0776BE829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7894" y="6170668"/>
            <a:ext cx="1680032" cy="503505"/>
          </a:xfrm>
          <a:prstGeom prst="rect">
            <a:avLst/>
          </a:prstGeom>
          <a:noFill/>
          <a:extLst>
            <a:ext uri="{909E8E84-426E-40DD-AFC4-6F175D3DCCD1}">
              <a14:hiddenFill xmlns:a14="http://schemas.microsoft.com/office/drawing/2010/main">
                <a:solidFill>
                  <a:srgbClr val="FFFFFF"/>
                </a:solidFill>
              </a14:hiddenFill>
            </a:ext>
          </a:extLst>
        </p:spPr>
      </p:pic>
      <p:sp>
        <p:nvSpPr>
          <p:cNvPr id="40" name="Блок-схема: альтернативный процесс 39">
            <a:extLst>
              <a:ext uri="{FF2B5EF4-FFF2-40B4-BE49-F238E27FC236}">
                <a16:creationId xmlns:a16="http://schemas.microsoft.com/office/drawing/2014/main" id="{C908B318-4AE3-408F-BF95-C0398D62AB9E}"/>
              </a:ext>
            </a:extLst>
          </p:cNvPr>
          <p:cNvSpPr/>
          <p:nvPr/>
        </p:nvSpPr>
        <p:spPr>
          <a:xfrm>
            <a:off x="68383" y="3162063"/>
            <a:ext cx="1658534" cy="608721"/>
          </a:xfrm>
          <a:prstGeom prst="flowChartAlternateProcess">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ln/>
                <a:solidFill>
                  <a:srgbClr val="FF4D33"/>
                </a:solidFill>
              </a:rPr>
              <a:t>Subject</a:t>
            </a:r>
            <a:endParaRPr lang="ru-RU" sz="2400" dirty="0">
              <a:ln/>
              <a:solidFill>
                <a:srgbClr val="FF4D33"/>
              </a:solidFill>
            </a:endParaRPr>
          </a:p>
        </p:txBody>
      </p:sp>
      <p:grpSp>
        <p:nvGrpSpPr>
          <p:cNvPr id="42" name="Группа 41">
            <a:extLst>
              <a:ext uri="{FF2B5EF4-FFF2-40B4-BE49-F238E27FC236}">
                <a16:creationId xmlns:a16="http://schemas.microsoft.com/office/drawing/2014/main" id="{9F077AFC-7595-439C-86CF-529FD1402CD8}"/>
              </a:ext>
            </a:extLst>
          </p:cNvPr>
          <p:cNvGrpSpPr/>
          <p:nvPr/>
        </p:nvGrpSpPr>
        <p:grpSpPr>
          <a:xfrm>
            <a:off x="1577836" y="3299017"/>
            <a:ext cx="4481174" cy="405329"/>
            <a:chOff x="-272" y="-64167"/>
            <a:chExt cx="3016594" cy="1809956"/>
          </a:xfrm>
        </p:grpSpPr>
        <p:sp>
          <p:nvSpPr>
            <p:cNvPr id="43" name="Прямоугольник: скругленные углы 42">
              <a:extLst>
                <a:ext uri="{FF2B5EF4-FFF2-40B4-BE49-F238E27FC236}">
                  <a16:creationId xmlns:a16="http://schemas.microsoft.com/office/drawing/2014/main" id="{4EA5C1A4-83A3-4376-839B-ABC45BF8F31A}"/>
                </a:ext>
              </a:extLst>
            </p:cNvPr>
            <p:cNvSpPr/>
            <p:nvPr/>
          </p:nvSpPr>
          <p:spPr>
            <a:xfrm>
              <a:off x="-272" y="-64167"/>
              <a:ext cx="3016594" cy="180995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sp>
        <p:sp>
          <p:nvSpPr>
            <p:cNvPr id="44" name="Прямоугольник: скругленные углы 4">
              <a:extLst>
                <a:ext uri="{FF2B5EF4-FFF2-40B4-BE49-F238E27FC236}">
                  <a16:creationId xmlns:a16="http://schemas.microsoft.com/office/drawing/2014/main" id="{DE0EC3EA-18E4-4AA2-99C8-F0790097DA3D}"/>
                </a:ext>
              </a:extLst>
            </p:cNvPr>
            <p:cNvSpPr txBox="1"/>
            <p:nvPr/>
          </p:nvSpPr>
          <p:spPr>
            <a:xfrm>
              <a:off x="88082" y="53233"/>
              <a:ext cx="2839892" cy="1492681"/>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000" b="1" dirty="0">
                  <a:ln w="0"/>
                  <a:solidFill>
                    <a:schemeClr val="tx1"/>
                  </a:solidFill>
                </a:rPr>
                <a:t>Product of work/service</a:t>
              </a:r>
              <a:endParaRPr lang="ru-RU" sz="2000" b="1" kern="1200" cap="none" spc="0" dirty="0">
                <a:ln w="0"/>
                <a:solidFill>
                  <a:schemeClr val="tx1"/>
                </a:solidFill>
                <a:effectLst/>
                <a:latin typeface="+mn-lt"/>
              </a:endParaRPr>
            </a:p>
          </p:txBody>
        </p:sp>
      </p:grpSp>
      <p:grpSp>
        <p:nvGrpSpPr>
          <p:cNvPr id="45" name="Группа 44">
            <a:extLst>
              <a:ext uri="{FF2B5EF4-FFF2-40B4-BE49-F238E27FC236}">
                <a16:creationId xmlns:a16="http://schemas.microsoft.com/office/drawing/2014/main" id="{FB3DA069-5F37-4FFB-AD59-D50D6674B2A1}"/>
              </a:ext>
            </a:extLst>
          </p:cNvPr>
          <p:cNvGrpSpPr/>
          <p:nvPr/>
        </p:nvGrpSpPr>
        <p:grpSpPr>
          <a:xfrm>
            <a:off x="6523055" y="3328437"/>
            <a:ext cx="4482000" cy="420400"/>
            <a:chOff x="-272" y="-64167"/>
            <a:chExt cx="3016594" cy="1809956"/>
          </a:xfrm>
        </p:grpSpPr>
        <p:sp>
          <p:nvSpPr>
            <p:cNvPr id="46" name="Прямоугольник: скругленные углы 45">
              <a:extLst>
                <a:ext uri="{FF2B5EF4-FFF2-40B4-BE49-F238E27FC236}">
                  <a16:creationId xmlns:a16="http://schemas.microsoft.com/office/drawing/2014/main" id="{AF9E667E-B65A-4C83-9ACE-BA45A5AEF3DB}"/>
                </a:ext>
              </a:extLst>
            </p:cNvPr>
            <p:cNvSpPr/>
            <p:nvPr/>
          </p:nvSpPr>
          <p:spPr>
            <a:xfrm>
              <a:off x="-272" y="-64167"/>
              <a:ext cx="3016594" cy="180995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sp>
        <p:sp>
          <p:nvSpPr>
            <p:cNvPr id="47" name="Прямоугольник: скругленные углы 4">
              <a:extLst>
                <a:ext uri="{FF2B5EF4-FFF2-40B4-BE49-F238E27FC236}">
                  <a16:creationId xmlns:a16="http://schemas.microsoft.com/office/drawing/2014/main" id="{06E684DF-3514-47F9-885C-ADFB310EC8C7}"/>
                </a:ext>
              </a:extLst>
            </p:cNvPr>
            <p:cNvSpPr txBox="1"/>
            <p:nvPr/>
          </p:nvSpPr>
          <p:spPr>
            <a:xfrm>
              <a:off x="88082" y="53233"/>
              <a:ext cx="2839892" cy="1492681"/>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000" b="1" dirty="0">
                  <a:ln w="0"/>
                  <a:solidFill>
                    <a:schemeClr val="tx1"/>
                  </a:solidFill>
                </a:rPr>
                <a:t>Employee</a:t>
              </a:r>
              <a:r>
                <a:rPr lang="en-US" sz="2000" dirty="0">
                  <a:ln w="0"/>
                  <a:solidFill>
                    <a:schemeClr val="tx1"/>
                  </a:solidFill>
                </a:rPr>
                <a:t> </a:t>
              </a:r>
              <a:endParaRPr lang="ru-RU" sz="2000" kern="1200" cap="none" spc="0" dirty="0">
                <a:ln w="0"/>
                <a:solidFill>
                  <a:schemeClr val="tx1"/>
                </a:solidFill>
                <a:effectLst/>
                <a:latin typeface="+mn-lt"/>
              </a:endParaRPr>
            </a:p>
          </p:txBody>
        </p:sp>
      </p:grpSp>
      <p:grpSp>
        <p:nvGrpSpPr>
          <p:cNvPr id="69" name="Группа 68">
            <a:extLst>
              <a:ext uri="{FF2B5EF4-FFF2-40B4-BE49-F238E27FC236}">
                <a16:creationId xmlns:a16="http://schemas.microsoft.com/office/drawing/2014/main" id="{96AE9926-023A-4B13-BBA4-667A476DCBB9}"/>
              </a:ext>
            </a:extLst>
          </p:cNvPr>
          <p:cNvGrpSpPr/>
          <p:nvPr/>
        </p:nvGrpSpPr>
        <p:grpSpPr>
          <a:xfrm>
            <a:off x="6523055" y="3922101"/>
            <a:ext cx="4482000" cy="982854"/>
            <a:chOff x="563987" y="1824116"/>
            <a:chExt cx="3022100" cy="1512168"/>
          </a:xfrm>
        </p:grpSpPr>
        <p:sp>
          <p:nvSpPr>
            <p:cNvPr id="70" name="Блок-схема: альтернативный процесс 69">
              <a:extLst>
                <a:ext uri="{FF2B5EF4-FFF2-40B4-BE49-F238E27FC236}">
                  <a16:creationId xmlns:a16="http://schemas.microsoft.com/office/drawing/2014/main" id="{86A88BA3-4FB6-40DC-BEB8-AE53A73F823A}"/>
                </a:ext>
              </a:extLst>
            </p:cNvPr>
            <p:cNvSpPr/>
            <p:nvPr/>
          </p:nvSpPr>
          <p:spPr>
            <a:xfrm>
              <a:off x="563987" y="1824116"/>
              <a:ext cx="3022100" cy="1512168"/>
            </a:xfrm>
            <a:prstGeom prst="flowChartAlternateProcess">
              <a:avLst/>
            </a:prstGeom>
            <a:ln w="19050">
              <a:solidFill>
                <a:srgbClr val="FF4D33"/>
              </a:solidFill>
            </a:ln>
          </p:spPr>
          <p:style>
            <a:lnRef idx="2">
              <a:schemeClr val="accent3"/>
            </a:lnRef>
            <a:fillRef idx="1">
              <a:schemeClr val="lt1"/>
            </a:fillRef>
            <a:effectRef idx="0">
              <a:schemeClr val="accent3"/>
            </a:effectRef>
            <a:fontRef idx="minor">
              <a:schemeClr val="dk1"/>
            </a:fontRef>
          </p:style>
        </p:sp>
        <p:sp>
          <p:nvSpPr>
            <p:cNvPr id="71" name="Блок-схема: альтернативный процесс 4">
              <a:extLst>
                <a:ext uri="{FF2B5EF4-FFF2-40B4-BE49-F238E27FC236}">
                  <a16:creationId xmlns:a16="http://schemas.microsoft.com/office/drawing/2014/main" id="{D2575D5D-BE7F-4D85-AA31-7153F62BF52B}"/>
                </a:ext>
              </a:extLst>
            </p:cNvPr>
            <p:cNvSpPr txBox="1"/>
            <p:nvPr/>
          </p:nvSpPr>
          <p:spPr>
            <a:xfrm>
              <a:off x="636659" y="1917904"/>
              <a:ext cx="2874468" cy="1364537"/>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2000" kern="1200" dirty="0"/>
                <a:t>Intra-group</a:t>
              </a:r>
              <a:endParaRPr lang="ru-RU" sz="2000" kern="1200" dirty="0"/>
            </a:p>
          </p:txBody>
        </p:sp>
      </p:grpSp>
      <p:grpSp>
        <p:nvGrpSpPr>
          <p:cNvPr id="4" name="Группа 3">
            <a:extLst>
              <a:ext uri="{FF2B5EF4-FFF2-40B4-BE49-F238E27FC236}">
                <a16:creationId xmlns:a16="http://schemas.microsoft.com/office/drawing/2014/main" id="{5BFC0C49-5D50-4649-82FC-86A2B15D81B8}"/>
              </a:ext>
            </a:extLst>
          </p:cNvPr>
          <p:cNvGrpSpPr/>
          <p:nvPr/>
        </p:nvGrpSpPr>
        <p:grpSpPr>
          <a:xfrm>
            <a:off x="6521358" y="5072924"/>
            <a:ext cx="4482000" cy="642826"/>
            <a:chOff x="6697181" y="4201789"/>
            <a:chExt cx="5132974" cy="642826"/>
          </a:xfrm>
          <a:noFill/>
        </p:grpSpPr>
        <p:grpSp>
          <p:nvGrpSpPr>
            <p:cNvPr id="72" name="Группа 71">
              <a:extLst>
                <a:ext uri="{FF2B5EF4-FFF2-40B4-BE49-F238E27FC236}">
                  <a16:creationId xmlns:a16="http://schemas.microsoft.com/office/drawing/2014/main" id="{3D63F114-3F5C-46AB-A110-4015B64EA36A}"/>
                </a:ext>
              </a:extLst>
            </p:cNvPr>
            <p:cNvGrpSpPr/>
            <p:nvPr/>
          </p:nvGrpSpPr>
          <p:grpSpPr>
            <a:xfrm>
              <a:off x="6697181" y="4214440"/>
              <a:ext cx="5132974" cy="630175"/>
              <a:chOff x="563987" y="1824116"/>
              <a:chExt cx="3022100" cy="1548886"/>
            </a:xfrm>
            <a:grpFill/>
          </p:grpSpPr>
          <p:sp>
            <p:nvSpPr>
              <p:cNvPr id="73" name="Блок-схема: альтернативный процесс 72">
                <a:extLst>
                  <a:ext uri="{FF2B5EF4-FFF2-40B4-BE49-F238E27FC236}">
                    <a16:creationId xmlns:a16="http://schemas.microsoft.com/office/drawing/2014/main" id="{810CB233-6CD5-48EF-B4C1-CAF5C60E813E}"/>
                  </a:ext>
                </a:extLst>
              </p:cNvPr>
              <p:cNvSpPr/>
              <p:nvPr/>
            </p:nvSpPr>
            <p:spPr>
              <a:xfrm>
                <a:off x="563987" y="1824116"/>
                <a:ext cx="3022100" cy="1512168"/>
              </a:xfrm>
              <a:prstGeom prst="flowChartAlternateProcess">
                <a:avLst/>
              </a:prstGeom>
              <a:grpFill/>
              <a:ln w="19050">
                <a:solidFill>
                  <a:schemeClr val="bg1">
                    <a:lumMod val="50000"/>
                  </a:schemeClr>
                </a:solidFill>
              </a:ln>
            </p:spPr>
            <p:style>
              <a:lnRef idx="2">
                <a:schemeClr val="accent3"/>
              </a:lnRef>
              <a:fillRef idx="1">
                <a:schemeClr val="lt1"/>
              </a:fillRef>
              <a:effectRef idx="0">
                <a:schemeClr val="accent3"/>
              </a:effectRef>
              <a:fontRef idx="minor">
                <a:schemeClr val="dk1"/>
              </a:fontRef>
            </p:style>
          </p:sp>
          <p:sp>
            <p:nvSpPr>
              <p:cNvPr id="74" name="Блок-схема: альтернативный процесс 4">
                <a:extLst>
                  <a:ext uri="{FF2B5EF4-FFF2-40B4-BE49-F238E27FC236}">
                    <a16:creationId xmlns:a16="http://schemas.microsoft.com/office/drawing/2014/main" id="{07BFEAB8-8D10-4211-AE82-0E74673F5531}"/>
                  </a:ext>
                </a:extLst>
              </p:cNvPr>
              <p:cNvSpPr txBox="1"/>
              <p:nvPr/>
            </p:nvSpPr>
            <p:spPr>
              <a:xfrm>
                <a:off x="613704" y="2008466"/>
                <a:ext cx="2874468" cy="1364536"/>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ru-RU" sz="2800" kern="1200" dirty="0">
                  <a:solidFill>
                    <a:schemeClr val="bg1">
                      <a:lumMod val="65000"/>
                    </a:schemeClr>
                  </a:solidFill>
                </a:endParaRPr>
              </a:p>
            </p:txBody>
          </p:sp>
        </p:grpSp>
        <p:sp>
          <p:nvSpPr>
            <p:cNvPr id="79" name="TextBox 78">
              <a:extLst>
                <a:ext uri="{FF2B5EF4-FFF2-40B4-BE49-F238E27FC236}">
                  <a16:creationId xmlns:a16="http://schemas.microsoft.com/office/drawing/2014/main" id="{0E083630-790C-419E-9FB7-3275B3965567}"/>
                </a:ext>
              </a:extLst>
            </p:cNvPr>
            <p:cNvSpPr txBox="1"/>
            <p:nvPr/>
          </p:nvSpPr>
          <p:spPr>
            <a:xfrm>
              <a:off x="8000419" y="4201789"/>
              <a:ext cx="3024113" cy="400110"/>
            </a:xfrm>
            <a:prstGeom prst="rect">
              <a:avLst/>
            </a:prstGeom>
            <a:grpFill/>
          </p:spPr>
          <p:txBody>
            <a:bodyPr wrap="square" rtlCol="0">
              <a:spAutoFit/>
            </a:bodyPr>
            <a:lstStyle/>
            <a:p>
              <a:r>
                <a:rPr lang="en-US" sz="2000" dirty="0">
                  <a:solidFill>
                    <a:schemeClr val="bg1">
                      <a:lumMod val="65000"/>
                    </a:schemeClr>
                  </a:solidFill>
                </a:rPr>
                <a:t>Recruiting</a:t>
              </a:r>
              <a:r>
                <a:rPr lang="en-US" sz="1600" dirty="0">
                  <a:solidFill>
                    <a:schemeClr val="bg1">
                      <a:lumMod val="65000"/>
                    </a:schemeClr>
                  </a:solidFill>
                </a:rPr>
                <a:t> </a:t>
              </a:r>
              <a:r>
                <a:rPr lang="en-US" sz="2000" dirty="0">
                  <a:solidFill>
                    <a:schemeClr val="bg1">
                      <a:lumMod val="65000"/>
                    </a:schemeClr>
                  </a:solidFill>
                </a:rPr>
                <a:t>Agencies</a:t>
              </a:r>
              <a:endParaRPr lang="ru-RU" sz="2000" dirty="0">
                <a:solidFill>
                  <a:schemeClr val="bg1">
                    <a:lumMod val="65000"/>
                  </a:schemeClr>
                </a:solidFill>
              </a:endParaRPr>
            </a:p>
          </p:txBody>
        </p:sp>
        <p:sp>
          <p:nvSpPr>
            <p:cNvPr id="80" name="TextBox 79">
              <a:extLst>
                <a:ext uri="{FF2B5EF4-FFF2-40B4-BE49-F238E27FC236}">
                  <a16:creationId xmlns:a16="http://schemas.microsoft.com/office/drawing/2014/main" id="{342012F2-D8AE-41D5-9F64-2CF66B0A9A8C}"/>
                </a:ext>
              </a:extLst>
            </p:cNvPr>
            <p:cNvSpPr txBox="1"/>
            <p:nvPr/>
          </p:nvSpPr>
          <p:spPr>
            <a:xfrm>
              <a:off x="8198451" y="4532158"/>
              <a:ext cx="2210411" cy="307777"/>
            </a:xfrm>
            <a:prstGeom prst="rect">
              <a:avLst/>
            </a:prstGeom>
            <a:grpFill/>
          </p:spPr>
          <p:txBody>
            <a:bodyPr wrap="square" rtlCol="0">
              <a:spAutoFit/>
            </a:bodyPr>
            <a:lstStyle/>
            <a:p>
              <a:r>
                <a:rPr lang="en-US" sz="1400" i="1" dirty="0">
                  <a:solidFill>
                    <a:schemeClr val="bg1">
                      <a:lumMod val="65000"/>
                    </a:schemeClr>
                  </a:solidFill>
                </a:rPr>
                <a:t>may be in the future</a:t>
              </a:r>
              <a:endParaRPr lang="ru-RU" sz="1400" i="1" dirty="0">
                <a:solidFill>
                  <a:schemeClr val="bg1">
                    <a:lumMod val="65000"/>
                  </a:schemeClr>
                </a:solidFill>
              </a:endParaRPr>
            </a:p>
          </p:txBody>
        </p:sp>
      </p:grpSp>
      <p:sp>
        <p:nvSpPr>
          <p:cNvPr id="82" name="TextBox 81">
            <a:extLst>
              <a:ext uri="{FF2B5EF4-FFF2-40B4-BE49-F238E27FC236}">
                <a16:creationId xmlns:a16="http://schemas.microsoft.com/office/drawing/2014/main" id="{D4108537-A72E-4F40-AAFE-D03F57DD5B4C}"/>
              </a:ext>
            </a:extLst>
          </p:cNvPr>
          <p:cNvSpPr txBox="1"/>
          <p:nvPr/>
        </p:nvSpPr>
        <p:spPr>
          <a:xfrm>
            <a:off x="9602066" y="4057177"/>
            <a:ext cx="1510767" cy="738664"/>
          </a:xfrm>
          <a:prstGeom prst="rect">
            <a:avLst/>
          </a:prstGeom>
          <a:noFill/>
        </p:spPr>
        <p:txBody>
          <a:bodyPr wrap="square" rtlCol="0">
            <a:spAutoFit/>
          </a:bodyPr>
          <a:lstStyle/>
          <a:p>
            <a:pPr marL="88900" indent="-88900">
              <a:buFont typeface="Arial" panose="020B0604020202020204" pitchFamily="34" charset="0"/>
              <a:buChar char="•"/>
            </a:pPr>
            <a:r>
              <a:rPr lang="en-US" sz="1400" dirty="0"/>
              <a:t>Secondment</a:t>
            </a:r>
          </a:p>
          <a:p>
            <a:pPr marL="88900" indent="-88900">
              <a:buFont typeface="Arial" panose="020B0604020202020204" pitchFamily="34" charset="0"/>
              <a:buChar char="•"/>
            </a:pPr>
            <a:r>
              <a:rPr lang="en-US" sz="1400" dirty="0"/>
              <a:t>Intra-corporate</a:t>
            </a:r>
          </a:p>
          <a:p>
            <a:pPr marL="88900" indent="-88900">
              <a:buFont typeface="Arial" panose="020B0604020202020204" pitchFamily="34" charset="0"/>
              <a:buChar char="•"/>
            </a:pPr>
            <a:r>
              <a:rPr lang="en-US" sz="1400" dirty="0"/>
              <a:t>Temp. transfer</a:t>
            </a:r>
            <a:endParaRPr lang="ru-RU" sz="1400" dirty="0"/>
          </a:p>
        </p:txBody>
      </p:sp>
      <p:grpSp>
        <p:nvGrpSpPr>
          <p:cNvPr id="53" name="Группа 52">
            <a:extLst>
              <a:ext uri="{FF2B5EF4-FFF2-40B4-BE49-F238E27FC236}">
                <a16:creationId xmlns:a16="http://schemas.microsoft.com/office/drawing/2014/main" id="{96AE9926-023A-4B13-BBA4-667A476DCBB9}"/>
              </a:ext>
            </a:extLst>
          </p:cNvPr>
          <p:cNvGrpSpPr/>
          <p:nvPr/>
        </p:nvGrpSpPr>
        <p:grpSpPr>
          <a:xfrm>
            <a:off x="1577836" y="3892680"/>
            <a:ext cx="4481174" cy="982853"/>
            <a:chOff x="563987" y="1824116"/>
            <a:chExt cx="3022100" cy="1512168"/>
          </a:xfrm>
          <a:solidFill>
            <a:srgbClr val="F5EFEB"/>
          </a:solidFill>
        </p:grpSpPr>
        <p:sp>
          <p:nvSpPr>
            <p:cNvPr id="54" name="Блок-схема: альтернативный процесс 53">
              <a:extLst>
                <a:ext uri="{FF2B5EF4-FFF2-40B4-BE49-F238E27FC236}">
                  <a16:creationId xmlns:a16="http://schemas.microsoft.com/office/drawing/2014/main" id="{86A88BA3-4FB6-40DC-BEB8-AE53A73F823A}"/>
                </a:ext>
              </a:extLst>
            </p:cNvPr>
            <p:cNvSpPr/>
            <p:nvPr/>
          </p:nvSpPr>
          <p:spPr>
            <a:xfrm>
              <a:off x="563987" y="1824116"/>
              <a:ext cx="3022100" cy="1512168"/>
            </a:xfrm>
            <a:prstGeom prst="flowChartAlternateProcess">
              <a:avLst/>
            </a:prstGeom>
            <a:grpFill/>
            <a:ln w="19050">
              <a:solidFill>
                <a:srgbClr val="FF4D33"/>
              </a:solidFill>
            </a:ln>
          </p:spPr>
          <p:style>
            <a:lnRef idx="2">
              <a:schemeClr val="accent3"/>
            </a:lnRef>
            <a:fillRef idx="1">
              <a:schemeClr val="lt1"/>
            </a:fillRef>
            <a:effectRef idx="0">
              <a:schemeClr val="accent3"/>
            </a:effectRef>
            <a:fontRef idx="minor">
              <a:schemeClr val="dk1"/>
            </a:fontRef>
          </p:style>
        </p:sp>
        <p:sp>
          <p:nvSpPr>
            <p:cNvPr id="55" name="Блок-схема: альтернативный процесс 4">
              <a:extLst>
                <a:ext uri="{FF2B5EF4-FFF2-40B4-BE49-F238E27FC236}">
                  <a16:creationId xmlns:a16="http://schemas.microsoft.com/office/drawing/2014/main" id="{D2575D5D-BE7F-4D85-AA31-7153F62BF52B}"/>
                </a:ext>
              </a:extLst>
            </p:cNvPr>
            <p:cNvSpPr txBox="1"/>
            <p:nvPr/>
          </p:nvSpPr>
          <p:spPr>
            <a:xfrm>
              <a:off x="637803" y="1897932"/>
              <a:ext cx="2874468" cy="1364536"/>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marL="533400" lvl="0" defTabSz="800100">
                <a:lnSpc>
                  <a:spcPct val="90000"/>
                </a:lnSpc>
                <a:spcBef>
                  <a:spcPct val="0"/>
                </a:spcBef>
                <a:spcAft>
                  <a:spcPct val="35000"/>
                </a:spcAft>
              </a:pPr>
              <a:r>
                <a:rPr lang="en-US" sz="2000" dirty="0">
                  <a:ln w="0"/>
                  <a:solidFill>
                    <a:schemeClr val="tx1"/>
                  </a:solidFill>
                </a:rPr>
                <a:t>No transfer of employees </a:t>
              </a:r>
              <a:endParaRPr lang="ru-RU" sz="2000" dirty="0">
                <a:ln w="0"/>
                <a:solidFill>
                  <a:schemeClr val="tx1"/>
                </a:solidFill>
              </a:endParaRPr>
            </a:p>
          </p:txBody>
        </p:sp>
      </p:grpSp>
      <p:pic>
        <p:nvPicPr>
          <p:cNvPr id="16" name="Рисунок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09087" y="4124795"/>
            <a:ext cx="463013" cy="463013"/>
          </a:xfrm>
          <a:prstGeom prst="rect">
            <a:avLst/>
          </a:prstGeom>
        </p:spPr>
      </p:pic>
      <p:sp>
        <p:nvSpPr>
          <p:cNvPr id="5" name="TextBox 4">
            <a:extLst>
              <a:ext uri="{FF2B5EF4-FFF2-40B4-BE49-F238E27FC236}">
                <a16:creationId xmlns:a16="http://schemas.microsoft.com/office/drawing/2014/main" id="{EF7163BD-307A-4752-895C-5BA0B889181A}"/>
              </a:ext>
            </a:extLst>
          </p:cNvPr>
          <p:cNvSpPr txBox="1"/>
          <p:nvPr/>
        </p:nvSpPr>
        <p:spPr>
          <a:xfrm>
            <a:off x="5102726" y="4122496"/>
            <a:ext cx="1044918" cy="523220"/>
          </a:xfrm>
          <a:prstGeom prst="rect">
            <a:avLst/>
          </a:prstGeom>
          <a:noFill/>
        </p:spPr>
        <p:txBody>
          <a:bodyPr wrap="square" rtlCol="0">
            <a:spAutoFit/>
          </a:bodyPr>
          <a:lstStyle/>
          <a:p>
            <a:r>
              <a:rPr lang="en-US" sz="1400" dirty="0"/>
              <a:t>Between</a:t>
            </a:r>
            <a:br>
              <a:rPr lang="en-US" sz="1400" dirty="0"/>
            </a:br>
            <a:r>
              <a:rPr lang="en-US" sz="1400" dirty="0"/>
              <a:t>companies </a:t>
            </a:r>
            <a:endParaRPr lang="ru-RU" sz="1400" dirty="0"/>
          </a:p>
        </p:txBody>
      </p:sp>
    </p:spTree>
    <p:extLst>
      <p:ext uri="{BB962C8B-B14F-4D97-AF65-F5344CB8AC3E}">
        <p14:creationId xmlns:p14="http://schemas.microsoft.com/office/powerpoint/2010/main" val="8300956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par>
                                <p:cTn id="14" presetID="22" presetClass="entr" presetSubtype="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left)">
                                      <p:cBhvr>
                                        <p:cTn id="24" dur="500"/>
                                        <p:tgtEl>
                                          <p:spTgt spid="42"/>
                                        </p:tgtEl>
                                      </p:cBhvr>
                                    </p:animEffect>
                                  </p:childTnLst>
                                </p:cTn>
                              </p:par>
                              <p:par>
                                <p:cTn id="25" presetID="22" presetClass="entr" presetSubtype="8"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left)">
                                      <p:cBhvr>
                                        <p:cTn id="27" dur="500"/>
                                        <p:tgtEl>
                                          <p:spTgt spid="45"/>
                                        </p:tgtEl>
                                      </p:cBhvr>
                                    </p:animEffect>
                                  </p:childTnLst>
                                </p:cTn>
                              </p:par>
                              <p:par>
                                <p:cTn id="28" presetID="22" presetClass="entr" presetSubtype="8" fill="hold" grpId="0" nodeType="withEffect">
                                  <p:stCondLst>
                                    <p:cond delay="100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par>
                                <p:cTn id="31" presetID="22" presetClass="entr" presetSubtype="8" fill="hold" grpId="0" nodeType="withEffect">
                                  <p:stCondLst>
                                    <p:cond delay="1000"/>
                                  </p:stCondLst>
                                  <p:childTnLst>
                                    <p:set>
                                      <p:cBhvr>
                                        <p:cTn id="32" dur="1" fill="hold">
                                          <p:stCondLst>
                                            <p:cond delay="0"/>
                                          </p:stCondLst>
                                        </p:cTn>
                                        <p:tgtEl>
                                          <p:spTgt spid="82"/>
                                        </p:tgtEl>
                                        <p:attrNameLst>
                                          <p:attrName>style.visibility</p:attrName>
                                        </p:attrNameLst>
                                      </p:cBhvr>
                                      <p:to>
                                        <p:strVal val="visible"/>
                                      </p:to>
                                    </p:set>
                                    <p:animEffect transition="in" filter="wipe(left)">
                                      <p:cBhvr>
                                        <p:cTn id="33" dur="500"/>
                                        <p:tgtEl>
                                          <p:spTgt spid="82"/>
                                        </p:tgtEl>
                                      </p:cBhvr>
                                    </p:animEffect>
                                  </p:childTnLst>
                                </p:cTn>
                              </p:par>
                              <p:par>
                                <p:cTn id="34" presetID="22" presetClass="entr" presetSubtype="8" fill="hold" nodeType="withEffect">
                                  <p:stCondLst>
                                    <p:cond delay="100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par>
                                <p:cTn id="37" presetID="22" presetClass="entr" presetSubtype="8" fill="hold" nodeType="withEffect">
                                  <p:stCondLst>
                                    <p:cond delay="100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par>
                                <p:cTn id="40" presetID="22" presetClass="entr" presetSubtype="8" fill="hold" nodeType="withEffect">
                                  <p:stCondLst>
                                    <p:cond delay="1000"/>
                                  </p:stCondLst>
                                  <p:childTnLst>
                                    <p:set>
                                      <p:cBhvr>
                                        <p:cTn id="41" dur="1" fill="hold">
                                          <p:stCondLst>
                                            <p:cond delay="0"/>
                                          </p:stCondLst>
                                        </p:cTn>
                                        <p:tgtEl>
                                          <p:spTgt spid="69"/>
                                        </p:tgtEl>
                                        <p:attrNameLst>
                                          <p:attrName>style.visibility</p:attrName>
                                        </p:attrNameLst>
                                      </p:cBhvr>
                                      <p:to>
                                        <p:strVal val="visible"/>
                                      </p:to>
                                    </p:set>
                                    <p:animEffect transition="in" filter="wipe(left)">
                                      <p:cBhvr>
                                        <p:cTn id="42" dur="500"/>
                                        <p:tgtEl>
                                          <p:spTgt spid="69"/>
                                        </p:tgtEl>
                                      </p:cBhvr>
                                    </p:animEffect>
                                  </p:childTnLst>
                                </p:cTn>
                              </p:par>
                              <p:par>
                                <p:cTn id="43" presetID="22" presetClass="entr" presetSubtype="8" fill="hold" nodeType="withEffect">
                                  <p:stCondLst>
                                    <p:cond delay="1000"/>
                                  </p:stCondLst>
                                  <p:childTnLst>
                                    <p:set>
                                      <p:cBhvr>
                                        <p:cTn id="44" dur="1" fill="hold">
                                          <p:stCondLst>
                                            <p:cond delay="0"/>
                                          </p:stCondLst>
                                        </p:cTn>
                                        <p:tgtEl>
                                          <p:spTgt spid="53"/>
                                        </p:tgtEl>
                                        <p:attrNameLst>
                                          <p:attrName>style.visibility</p:attrName>
                                        </p:attrNameLst>
                                      </p:cBhvr>
                                      <p:to>
                                        <p:strVal val="visible"/>
                                      </p:to>
                                    </p:set>
                                    <p:animEffect transition="in" filter="wipe(left)">
                                      <p:cBhvr>
                                        <p:cTn id="4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8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3C269E1E-5C92-462A-9907-95B553263C98}"/>
              </a:ext>
            </a:extLst>
          </p:cNvPr>
          <p:cNvPicPr>
            <a:picLocks noChangeAspect="1"/>
          </p:cNvPicPr>
          <p:nvPr/>
        </p:nvPicPr>
        <p:blipFill>
          <a:blip r:embed="rId3">
            <a:grayscl/>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752842" y="1537514"/>
            <a:ext cx="3267062" cy="2390400"/>
          </a:xfrm>
          <a:prstGeom prst="rect">
            <a:avLst/>
          </a:prstGeom>
        </p:spPr>
      </p:pic>
      <p:sp>
        <p:nvSpPr>
          <p:cNvPr id="2" name="Номер слайда 1"/>
          <p:cNvSpPr>
            <a:spLocks noGrp="1"/>
          </p:cNvSpPr>
          <p:nvPr>
            <p:ph type="sldNum" sz="quarter" idx="10"/>
          </p:nvPr>
        </p:nvSpPr>
        <p:spPr/>
        <p:txBody>
          <a:bodyPr/>
          <a:lstStyle/>
          <a:p>
            <a:fld id="{76DF7541-4AA1-4860-9E8E-0EB1F32F27FF}" type="slidenum">
              <a:rPr lang="ru-RU" smtClean="0"/>
              <a:pPr/>
              <a:t>22</a:t>
            </a:fld>
            <a:endParaRPr lang="ru-RU" dirty="0"/>
          </a:p>
        </p:txBody>
      </p:sp>
      <p:sp>
        <p:nvSpPr>
          <p:cNvPr id="3" name="Заголовок 2"/>
          <p:cNvSpPr>
            <a:spLocks noGrp="1"/>
          </p:cNvSpPr>
          <p:nvPr>
            <p:ph type="title"/>
          </p:nvPr>
        </p:nvSpPr>
        <p:spPr/>
        <p:txBody>
          <a:bodyPr>
            <a:normAutofit/>
          </a:bodyPr>
          <a:lstStyle/>
          <a:p>
            <a:r>
              <a:rPr lang="en-US" sz="4000" spc="0" dirty="0">
                <a:latin typeface="Georgia" panose="02040502050405020303" pitchFamily="18" charset="0"/>
              </a:rPr>
              <a:t>Kazakhstan:</a:t>
            </a:r>
            <a:r>
              <a:rPr lang="ru-RU" sz="4000" dirty="0">
                <a:latin typeface="Georgia" panose="02040502050405020303" pitchFamily="18" charset="0"/>
              </a:rPr>
              <a:t> </a:t>
            </a:r>
            <a:r>
              <a:rPr lang="en-US" sz="4000" dirty="0"/>
              <a:t>Outsourcing</a:t>
            </a:r>
            <a:endParaRPr lang="ru-RU" sz="4000" dirty="0"/>
          </a:p>
        </p:txBody>
      </p:sp>
      <p:grpSp>
        <p:nvGrpSpPr>
          <p:cNvPr id="16" name="Группа 15">
            <a:extLst>
              <a:ext uri="{FF2B5EF4-FFF2-40B4-BE49-F238E27FC236}">
                <a16:creationId xmlns:a16="http://schemas.microsoft.com/office/drawing/2014/main" id="{51676655-A46D-414D-B294-B8A1E371E8EE}"/>
              </a:ext>
            </a:extLst>
          </p:cNvPr>
          <p:cNvGrpSpPr/>
          <p:nvPr/>
        </p:nvGrpSpPr>
        <p:grpSpPr>
          <a:xfrm>
            <a:off x="1761543" y="3820839"/>
            <a:ext cx="3924000" cy="774234"/>
            <a:chOff x="2397612" y="2048049"/>
            <a:chExt cx="6512923" cy="573919"/>
          </a:xfrm>
        </p:grpSpPr>
        <p:sp>
          <p:nvSpPr>
            <p:cNvPr id="55" name="Прямоугольник: скругленные углы 54">
              <a:extLst>
                <a:ext uri="{FF2B5EF4-FFF2-40B4-BE49-F238E27FC236}">
                  <a16:creationId xmlns:a16="http://schemas.microsoft.com/office/drawing/2014/main" id="{91557F1D-5020-4180-9935-ACD36CBEF16A}"/>
                </a:ext>
              </a:extLst>
            </p:cNvPr>
            <p:cNvSpPr/>
            <p:nvPr/>
          </p:nvSpPr>
          <p:spPr>
            <a:xfrm>
              <a:off x="2397612" y="2053727"/>
              <a:ext cx="6512923" cy="568241"/>
            </a:xfrm>
            <a:prstGeom prst="roundRect">
              <a:avLst/>
            </a:prstGeom>
            <a:ln w="19050">
              <a:solidFill>
                <a:srgbClr val="FF6751"/>
              </a:solidFill>
              <a:headEnd type="none" w="med" len="med"/>
              <a:tailEnd type="none" w="med" len="med"/>
            </a:ln>
          </p:spPr>
          <p:style>
            <a:lnRef idx="2">
              <a:schemeClr val="accent3"/>
            </a:lnRef>
            <a:fillRef idx="1">
              <a:schemeClr val="lt1"/>
            </a:fillRef>
            <a:effectRef idx="0">
              <a:schemeClr val="accent3"/>
            </a:effectRef>
            <a:fontRef idx="minor">
              <a:schemeClr val="dk1"/>
            </a:fontRef>
          </p:style>
        </p:sp>
        <p:sp>
          <p:nvSpPr>
            <p:cNvPr id="56" name="Прямоугольник: скругленные углы 4">
              <a:extLst>
                <a:ext uri="{FF2B5EF4-FFF2-40B4-BE49-F238E27FC236}">
                  <a16:creationId xmlns:a16="http://schemas.microsoft.com/office/drawing/2014/main" id="{34752001-E5D3-421F-8EC9-462AA53E02FA}"/>
                </a:ext>
              </a:extLst>
            </p:cNvPr>
            <p:cNvSpPr txBox="1"/>
            <p:nvPr/>
          </p:nvSpPr>
          <p:spPr>
            <a:xfrm>
              <a:off x="2588372" y="2048049"/>
              <a:ext cx="6131401" cy="568242"/>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US" sz="2000" dirty="0">
                  <a:solidFill>
                    <a:schemeClr val="tx1"/>
                  </a:solidFill>
                </a:rPr>
                <a:t>Work or service </a:t>
              </a:r>
              <a:br>
                <a:rPr lang="en-US" sz="2000" dirty="0">
                  <a:solidFill>
                    <a:schemeClr val="tx1"/>
                  </a:solidFill>
                </a:rPr>
              </a:br>
              <a:r>
                <a:rPr lang="en-US" sz="2000" dirty="0">
                  <a:solidFill>
                    <a:schemeClr val="tx1"/>
                  </a:solidFill>
                </a:rPr>
                <a:t>(accounting, engineering, etc.)</a:t>
              </a:r>
              <a:endParaRPr lang="ru-RU" sz="2000" kern="1200" cap="none" spc="0" dirty="0">
                <a:ln w="0"/>
                <a:solidFill>
                  <a:schemeClr val="tx1"/>
                </a:solidFill>
                <a:latin typeface="+mn-lt"/>
              </a:endParaRPr>
            </a:p>
          </p:txBody>
        </p:sp>
      </p:grpSp>
      <p:grpSp>
        <p:nvGrpSpPr>
          <p:cNvPr id="75" name="Группа 74">
            <a:extLst>
              <a:ext uri="{FF2B5EF4-FFF2-40B4-BE49-F238E27FC236}">
                <a16:creationId xmlns:a16="http://schemas.microsoft.com/office/drawing/2014/main" id="{68793C59-5812-447D-BC06-F74CF9CDF672}"/>
              </a:ext>
            </a:extLst>
          </p:cNvPr>
          <p:cNvGrpSpPr/>
          <p:nvPr/>
        </p:nvGrpSpPr>
        <p:grpSpPr>
          <a:xfrm>
            <a:off x="1581543" y="1249950"/>
            <a:ext cx="4284000" cy="386983"/>
            <a:chOff x="0" y="297230"/>
            <a:chExt cx="3016594" cy="1809956"/>
          </a:xfrm>
          <a:noFill/>
        </p:grpSpPr>
        <p:sp>
          <p:nvSpPr>
            <p:cNvPr id="76" name="Прямоугольник: скругленные углы 75">
              <a:extLst>
                <a:ext uri="{FF2B5EF4-FFF2-40B4-BE49-F238E27FC236}">
                  <a16:creationId xmlns:a16="http://schemas.microsoft.com/office/drawing/2014/main" id="{3B93CF9C-0017-4108-A1FC-590C6388C095}"/>
                </a:ext>
              </a:extLst>
            </p:cNvPr>
            <p:cNvSpPr/>
            <p:nvPr/>
          </p:nvSpPr>
          <p:spPr>
            <a:xfrm>
              <a:off x="0" y="297230"/>
              <a:ext cx="3016594" cy="1809956"/>
            </a:xfrm>
            <a:prstGeom prst="roundRect">
              <a:avLst/>
            </a:prstGeom>
            <a:grpFill/>
            <a:ln w="19050">
              <a:noFill/>
              <a:headEnd type="none" w="med" len="med"/>
              <a:tailEnd type="none" w="med" len="med"/>
            </a:ln>
          </p:spPr>
          <p:style>
            <a:lnRef idx="2">
              <a:schemeClr val="accent3"/>
            </a:lnRef>
            <a:fillRef idx="1">
              <a:schemeClr val="lt1"/>
            </a:fillRef>
            <a:effectRef idx="0">
              <a:schemeClr val="accent3"/>
            </a:effectRef>
            <a:fontRef idx="minor">
              <a:schemeClr val="dk1"/>
            </a:fontRef>
          </p:style>
        </p:sp>
        <p:sp>
          <p:nvSpPr>
            <p:cNvPr id="77" name="Прямоугольник: скругленные углы 4">
              <a:extLst>
                <a:ext uri="{FF2B5EF4-FFF2-40B4-BE49-F238E27FC236}">
                  <a16:creationId xmlns:a16="http://schemas.microsoft.com/office/drawing/2014/main" id="{C698FEA9-5599-4FF0-B138-A60AD8A9C982}"/>
                </a:ext>
              </a:extLst>
            </p:cNvPr>
            <p:cNvSpPr txBox="1"/>
            <p:nvPr/>
          </p:nvSpPr>
          <p:spPr>
            <a:xfrm>
              <a:off x="88355" y="385585"/>
              <a:ext cx="2839884" cy="1633246"/>
            </a:xfrm>
            <a:prstGeom prst="rect">
              <a:avLst/>
            </a:prstGeom>
            <a:grpFill/>
            <a:ln>
              <a:noFill/>
            </a:ln>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400" dirty="0">
                  <a:ln w="0"/>
                  <a:solidFill>
                    <a:srgbClr val="FF4D33"/>
                  </a:solidFill>
                </a:rPr>
                <a:t>CONTRACTS</a:t>
              </a:r>
              <a:endParaRPr lang="ru-RU" sz="2400" kern="1200" cap="none" spc="0" dirty="0">
                <a:ln w="0"/>
                <a:solidFill>
                  <a:srgbClr val="FF4D33"/>
                </a:solidFill>
              </a:endParaRPr>
            </a:p>
          </p:txBody>
        </p:sp>
      </p:grpSp>
      <p:grpSp>
        <p:nvGrpSpPr>
          <p:cNvPr id="78" name="Группа 77">
            <a:extLst>
              <a:ext uri="{FF2B5EF4-FFF2-40B4-BE49-F238E27FC236}">
                <a16:creationId xmlns:a16="http://schemas.microsoft.com/office/drawing/2014/main" id="{50BDD170-B64F-4D12-8FC1-24EED5E901B5}"/>
              </a:ext>
            </a:extLst>
          </p:cNvPr>
          <p:cNvGrpSpPr/>
          <p:nvPr/>
        </p:nvGrpSpPr>
        <p:grpSpPr>
          <a:xfrm>
            <a:off x="6226342" y="1249950"/>
            <a:ext cx="4284000" cy="386983"/>
            <a:chOff x="0" y="297230"/>
            <a:chExt cx="3016594" cy="1809956"/>
          </a:xfrm>
          <a:noFill/>
        </p:grpSpPr>
        <p:sp>
          <p:nvSpPr>
            <p:cNvPr id="81" name="Прямоугольник: скругленные углы 80">
              <a:extLst>
                <a:ext uri="{FF2B5EF4-FFF2-40B4-BE49-F238E27FC236}">
                  <a16:creationId xmlns:a16="http://schemas.microsoft.com/office/drawing/2014/main" id="{7E775508-91DA-4DEB-B513-3EA79968D807}"/>
                </a:ext>
              </a:extLst>
            </p:cNvPr>
            <p:cNvSpPr/>
            <p:nvPr/>
          </p:nvSpPr>
          <p:spPr>
            <a:xfrm>
              <a:off x="0" y="297230"/>
              <a:ext cx="3016594" cy="1809956"/>
            </a:xfrm>
            <a:prstGeom prst="roundRect">
              <a:avLst/>
            </a:prstGeom>
            <a:grpFill/>
            <a:ln w="19050">
              <a:noFill/>
              <a:headEnd type="none" w="med" len="med"/>
              <a:tailEnd type="none" w="med" len="med"/>
            </a:ln>
          </p:spPr>
          <p:style>
            <a:lnRef idx="2">
              <a:schemeClr val="accent3"/>
            </a:lnRef>
            <a:fillRef idx="1">
              <a:schemeClr val="lt1"/>
            </a:fillRef>
            <a:effectRef idx="0">
              <a:schemeClr val="accent3"/>
            </a:effectRef>
            <a:fontRef idx="minor">
              <a:schemeClr val="dk1"/>
            </a:fontRef>
          </p:style>
        </p:sp>
        <p:sp>
          <p:nvSpPr>
            <p:cNvPr id="83" name="Прямоугольник: скругленные углы 4">
              <a:extLst>
                <a:ext uri="{FF2B5EF4-FFF2-40B4-BE49-F238E27FC236}">
                  <a16:creationId xmlns:a16="http://schemas.microsoft.com/office/drawing/2014/main" id="{59CB3861-90F6-4BBF-9428-BCD4EA9B0EEB}"/>
                </a:ext>
              </a:extLst>
            </p:cNvPr>
            <p:cNvSpPr txBox="1"/>
            <p:nvPr/>
          </p:nvSpPr>
          <p:spPr>
            <a:xfrm>
              <a:off x="88355" y="385585"/>
              <a:ext cx="2839884" cy="1633246"/>
            </a:xfrm>
            <a:prstGeom prst="rect">
              <a:avLst/>
            </a:prstGeom>
            <a:grpFill/>
            <a:ln>
              <a:noFill/>
            </a:ln>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400" dirty="0">
                  <a:ln w="0"/>
                  <a:solidFill>
                    <a:srgbClr val="FF4D33"/>
                  </a:solidFill>
                </a:rPr>
                <a:t>OUTSORCED EMPLOYEES</a:t>
              </a:r>
              <a:endParaRPr lang="ru-RU" sz="2400" kern="1200" cap="none" spc="0" dirty="0">
                <a:ln w="0"/>
                <a:solidFill>
                  <a:srgbClr val="FF4D33"/>
                </a:solidFill>
              </a:endParaRPr>
            </a:p>
          </p:txBody>
        </p:sp>
      </p:grpSp>
      <p:pic>
        <p:nvPicPr>
          <p:cNvPr id="15" name="Рисунок 14">
            <a:extLst>
              <a:ext uri="{FF2B5EF4-FFF2-40B4-BE49-F238E27FC236}">
                <a16:creationId xmlns:a16="http://schemas.microsoft.com/office/drawing/2014/main" id="{479C8D9B-4728-4744-8C3A-8EB459C9925B}"/>
              </a:ext>
            </a:extLst>
          </p:cNvPr>
          <p:cNvPicPr>
            <a:picLocks noChangeAspect="1"/>
          </p:cNvPicPr>
          <p:nvPr/>
        </p:nvPicPr>
        <p:blipFill rotWithShape="1">
          <a:blip r:embed="rId5">
            <a:grayscl/>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12633" t="9475" r="9779" b="16789"/>
          <a:stretch/>
        </p:blipFill>
        <p:spPr>
          <a:xfrm>
            <a:off x="2659641" y="1720221"/>
            <a:ext cx="2038820" cy="1890340"/>
          </a:xfrm>
          <a:prstGeom prst="rect">
            <a:avLst/>
          </a:prstGeom>
        </p:spPr>
      </p:pic>
      <p:grpSp>
        <p:nvGrpSpPr>
          <p:cNvPr id="5" name="Группа 4">
            <a:extLst>
              <a:ext uri="{FF2B5EF4-FFF2-40B4-BE49-F238E27FC236}">
                <a16:creationId xmlns:a16="http://schemas.microsoft.com/office/drawing/2014/main" id="{AD267E30-550F-4DD0-9FD5-5E63E6BFAEA5}"/>
              </a:ext>
            </a:extLst>
          </p:cNvPr>
          <p:cNvGrpSpPr/>
          <p:nvPr/>
        </p:nvGrpSpPr>
        <p:grpSpPr>
          <a:xfrm>
            <a:off x="1761543" y="4727004"/>
            <a:ext cx="3924000" cy="766800"/>
            <a:chOff x="1761543" y="4870052"/>
            <a:chExt cx="3924000" cy="766800"/>
          </a:xfrm>
          <a:solidFill>
            <a:srgbClr val="F5EFEB"/>
          </a:solidFill>
        </p:grpSpPr>
        <p:grpSp>
          <p:nvGrpSpPr>
            <p:cNvPr id="14" name="Группа 13">
              <a:extLst>
                <a:ext uri="{FF2B5EF4-FFF2-40B4-BE49-F238E27FC236}">
                  <a16:creationId xmlns:a16="http://schemas.microsoft.com/office/drawing/2014/main" id="{68EDC41F-3A27-471F-BA4B-88238E5E0053}"/>
                </a:ext>
              </a:extLst>
            </p:cNvPr>
            <p:cNvGrpSpPr/>
            <p:nvPr/>
          </p:nvGrpSpPr>
          <p:grpSpPr>
            <a:xfrm>
              <a:off x="1761543" y="4870052"/>
              <a:ext cx="3924000" cy="766800"/>
              <a:chOff x="2397613" y="3193540"/>
              <a:chExt cx="6512922" cy="746162"/>
            </a:xfrm>
            <a:grpFill/>
          </p:grpSpPr>
          <p:sp>
            <p:nvSpPr>
              <p:cNvPr id="61" name="Прямоугольник: скругленные углы 60">
                <a:extLst>
                  <a:ext uri="{FF2B5EF4-FFF2-40B4-BE49-F238E27FC236}">
                    <a16:creationId xmlns:a16="http://schemas.microsoft.com/office/drawing/2014/main" id="{76269881-8E49-4E06-A3B7-149E05B1A89D}"/>
                  </a:ext>
                </a:extLst>
              </p:cNvPr>
              <p:cNvSpPr/>
              <p:nvPr/>
            </p:nvSpPr>
            <p:spPr>
              <a:xfrm>
                <a:off x="2397613" y="3193540"/>
                <a:ext cx="6512922" cy="746162"/>
              </a:xfrm>
              <a:prstGeom prst="roundRect">
                <a:avLst/>
              </a:prstGeom>
              <a:grpFill/>
              <a:ln w="19050">
                <a:solidFill>
                  <a:srgbClr val="FF6751"/>
                </a:solidFill>
                <a:headEnd type="none" w="med" len="med"/>
                <a:tailEnd type="none" w="med" len="med"/>
              </a:ln>
              <a:effectLst/>
            </p:spPr>
            <p:style>
              <a:lnRef idx="2">
                <a:schemeClr val="accent3"/>
              </a:lnRef>
              <a:fillRef idx="1">
                <a:schemeClr val="lt1"/>
              </a:fillRef>
              <a:effectRef idx="0">
                <a:schemeClr val="accent3"/>
              </a:effectRef>
              <a:fontRef idx="minor">
                <a:schemeClr val="dk1"/>
              </a:fontRef>
            </p:style>
          </p:sp>
          <p:sp>
            <p:nvSpPr>
              <p:cNvPr id="66" name="TextBox 65">
                <a:extLst>
                  <a:ext uri="{FF2B5EF4-FFF2-40B4-BE49-F238E27FC236}">
                    <a16:creationId xmlns:a16="http://schemas.microsoft.com/office/drawing/2014/main" id="{C996B76A-7A3F-443F-BD34-5C9A294EC870}"/>
                  </a:ext>
                </a:extLst>
              </p:cNvPr>
              <p:cNvSpPr txBox="1"/>
              <p:nvPr/>
            </p:nvSpPr>
            <p:spPr>
              <a:xfrm>
                <a:off x="2654618" y="3245684"/>
                <a:ext cx="6058770" cy="628935"/>
              </a:xfrm>
              <a:prstGeom prst="rect">
                <a:avLst/>
              </a:prstGeom>
              <a:grpFill/>
            </p:spPr>
            <p:txBody>
              <a:bodyPr wrap="square" anchor="ctr">
                <a:spAutoFit/>
              </a:bodyPr>
              <a:lstStyle/>
              <a:p>
                <a:pPr algn="ctr"/>
                <a:r>
                  <a:rPr lang="en-US" sz="1800" dirty="0">
                    <a:solidFill>
                      <a:schemeClr val="tx1"/>
                    </a:solidFill>
                  </a:rPr>
                  <a:t>Provision of an employee </a:t>
                </a:r>
                <a:br>
                  <a:rPr lang="en-US" sz="1800" dirty="0">
                    <a:solidFill>
                      <a:schemeClr val="tx1"/>
                    </a:solidFill>
                  </a:rPr>
                </a:br>
                <a:r>
                  <a:rPr lang="en-US" sz="1800" dirty="0">
                    <a:solidFill>
                      <a:schemeClr val="tx1"/>
                    </a:solidFill>
                  </a:rPr>
                  <a:t>in a specific position</a:t>
                </a:r>
                <a:endParaRPr lang="ru-RU" sz="1800" dirty="0">
                  <a:solidFill>
                    <a:schemeClr val="tx1"/>
                  </a:solidFill>
                </a:endParaRPr>
              </a:p>
            </p:txBody>
          </p:sp>
        </p:grpSp>
        <p:pic>
          <p:nvPicPr>
            <p:cNvPr id="32" name="Рисунок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3331" y="5073452"/>
              <a:ext cx="360000" cy="360000"/>
            </a:xfrm>
            <a:prstGeom prst="rect">
              <a:avLst/>
            </a:prstGeom>
            <a:grpFill/>
          </p:spPr>
        </p:pic>
      </p:grpSp>
      <p:grpSp>
        <p:nvGrpSpPr>
          <p:cNvPr id="84" name="Группа 83">
            <a:extLst>
              <a:ext uri="{FF2B5EF4-FFF2-40B4-BE49-F238E27FC236}">
                <a16:creationId xmlns:a16="http://schemas.microsoft.com/office/drawing/2014/main" id="{AD90778F-ACEB-43C4-9B63-1204CA748C8F}"/>
              </a:ext>
            </a:extLst>
          </p:cNvPr>
          <p:cNvGrpSpPr/>
          <p:nvPr/>
        </p:nvGrpSpPr>
        <p:grpSpPr>
          <a:xfrm>
            <a:off x="6406342" y="3820839"/>
            <a:ext cx="3923999" cy="766574"/>
            <a:chOff x="2397613" y="3193540"/>
            <a:chExt cx="6512922" cy="746162"/>
          </a:xfrm>
          <a:noFill/>
        </p:grpSpPr>
        <p:sp>
          <p:nvSpPr>
            <p:cNvPr id="85" name="Прямоугольник: скругленные углы 84">
              <a:extLst>
                <a:ext uri="{FF2B5EF4-FFF2-40B4-BE49-F238E27FC236}">
                  <a16:creationId xmlns:a16="http://schemas.microsoft.com/office/drawing/2014/main" id="{11075913-978E-481F-BBA7-7B3DA7C80B99}"/>
                </a:ext>
              </a:extLst>
            </p:cNvPr>
            <p:cNvSpPr/>
            <p:nvPr/>
          </p:nvSpPr>
          <p:spPr>
            <a:xfrm>
              <a:off x="2397613" y="3193540"/>
              <a:ext cx="6512922" cy="746162"/>
            </a:xfrm>
            <a:prstGeom prst="roundRect">
              <a:avLst/>
            </a:prstGeom>
            <a:grpFill/>
            <a:ln w="19050">
              <a:solidFill>
                <a:srgbClr val="FF6751"/>
              </a:solidFill>
              <a:headEnd type="none" w="med" len="med"/>
              <a:tailEnd type="none" w="med" len="med"/>
            </a:ln>
            <a:effectLst/>
          </p:spPr>
          <p:style>
            <a:lnRef idx="2">
              <a:schemeClr val="accent3"/>
            </a:lnRef>
            <a:fillRef idx="1">
              <a:schemeClr val="lt1"/>
            </a:fillRef>
            <a:effectRef idx="0">
              <a:schemeClr val="accent3"/>
            </a:effectRef>
            <a:fontRef idx="minor">
              <a:schemeClr val="dk1"/>
            </a:fontRef>
          </p:style>
        </p:sp>
        <p:sp>
          <p:nvSpPr>
            <p:cNvPr id="88" name="TextBox 87">
              <a:extLst>
                <a:ext uri="{FF2B5EF4-FFF2-40B4-BE49-F238E27FC236}">
                  <a16:creationId xmlns:a16="http://schemas.microsoft.com/office/drawing/2014/main" id="{0BFEC6C1-5E88-4F72-B67D-22926259FD8E}"/>
                </a:ext>
              </a:extLst>
            </p:cNvPr>
            <p:cNvSpPr txBox="1"/>
            <p:nvPr/>
          </p:nvSpPr>
          <p:spPr>
            <a:xfrm>
              <a:off x="3566215" y="3379534"/>
              <a:ext cx="4490248" cy="359498"/>
            </a:xfrm>
            <a:prstGeom prst="rect">
              <a:avLst/>
            </a:prstGeom>
            <a:grpFill/>
          </p:spPr>
          <p:txBody>
            <a:bodyPr wrap="square">
              <a:spAutoFit/>
            </a:bodyPr>
            <a:lstStyle/>
            <a:p>
              <a:pPr algn="ctr"/>
              <a:r>
                <a:rPr lang="en-US" sz="1800" dirty="0">
                  <a:solidFill>
                    <a:schemeClr val="tx1"/>
                  </a:solidFill>
                </a:rPr>
                <a:t>Safety regulations</a:t>
              </a:r>
              <a:endParaRPr lang="ru-RU" sz="1800" dirty="0">
                <a:solidFill>
                  <a:schemeClr val="tx1"/>
                </a:solidFill>
              </a:endParaRPr>
            </a:p>
          </p:txBody>
        </p:sp>
      </p:grpSp>
      <p:grpSp>
        <p:nvGrpSpPr>
          <p:cNvPr id="4" name="Группа 3">
            <a:extLst>
              <a:ext uri="{FF2B5EF4-FFF2-40B4-BE49-F238E27FC236}">
                <a16:creationId xmlns:a16="http://schemas.microsoft.com/office/drawing/2014/main" id="{A63FC924-514B-4F92-936A-84C9AF3ECE93}"/>
              </a:ext>
            </a:extLst>
          </p:cNvPr>
          <p:cNvGrpSpPr/>
          <p:nvPr/>
        </p:nvGrpSpPr>
        <p:grpSpPr>
          <a:xfrm>
            <a:off x="6406342" y="4727004"/>
            <a:ext cx="3924000" cy="766800"/>
            <a:chOff x="6406342" y="4870052"/>
            <a:chExt cx="3924000" cy="766800"/>
          </a:xfrm>
        </p:grpSpPr>
        <p:grpSp>
          <p:nvGrpSpPr>
            <p:cNvPr id="91" name="Группа 90">
              <a:extLst>
                <a:ext uri="{FF2B5EF4-FFF2-40B4-BE49-F238E27FC236}">
                  <a16:creationId xmlns:a16="http://schemas.microsoft.com/office/drawing/2014/main" id="{94C7F3D6-E01F-4B71-BAB9-1C2887EF7D27}"/>
                </a:ext>
              </a:extLst>
            </p:cNvPr>
            <p:cNvGrpSpPr/>
            <p:nvPr/>
          </p:nvGrpSpPr>
          <p:grpSpPr>
            <a:xfrm>
              <a:off x="6406342" y="4870052"/>
              <a:ext cx="3924000" cy="766800"/>
              <a:chOff x="2397613" y="3193540"/>
              <a:chExt cx="6512922" cy="746162"/>
            </a:xfrm>
          </p:grpSpPr>
          <p:sp>
            <p:nvSpPr>
              <p:cNvPr id="92" name="Прямоугольник: скругленные углы 91">
                <a:extLst>
                  <a:ext uri="{FF2B5EF4-FFF2-40B4-BE49-F238E27FC236}">
                    <a16:creationId xmlns:a16="http://schemas.microsoft.com/office/drawing/2014/main" id="{A59B3703-3044-4853-AB0E-2BDBAEE34D77}"/>
                  </a:ext>
                </a:extLst>
              </p:cNvPr>
              <p:cNvSpPr/>
              <p:nvPr/>
            </p:nvSpPr>
            <p:spPr>
              <a:xfrm>
                <a:off x="2397613" y="3193540"/>
                <a:ext cx="6512922" cy="746162"/>
              </a:xfrm>
              <a:prstGeom prst="roundRect">
                <a:avLst/>
              </a:prstGeom>
              <a:solidFill>
                <a:srgbClr val="F5EFEB"/>
              </a:solidFill>
              <a:ln w="19050">
                <a:solidFill>
                  <a:srgbClr val="FF6751"/>
                </a:solidFill>
                <a:headEnd type="none" w="med" len="med"/>
                <a:tailEnd type="none" w="med" len="med"/>
              </a:ln>
              <a:effectLst/>
            </p:spPr>
            <p:style>
              <a:lnRef idx="2">
                <a:schemeClr val="accent3"/>
              </a:lnRef>
              <a:fillRef idx="1">
                <a:schemeClr val="lt1"/>
              </a:fillRef>
              <a:effectRef idx="0">
                <a:schemeClr val="accent3"/>
              </a:effectRef>
              <a:fontRef idx="minor">
                <a:schemeClr val="dk1"/>
              </a:fontRef>
            </p:style>
          </p:sp>
          <p:sp>
            <p:nvSpPr>
              <p:cNvPr id="95" name="TextBox 94">
                <a:extLst>
                  <a:ext uri="{FF2B5EF4-FFF2-40B4-BE49-F238E27FC236}">
                    <a16:creationId xmlns:a16="http://schemas.microsoft.com/office/drawing/2014/main" id="{FA7576EE-B794-487F-B4CD-F2E3B2BBE2A6}"/>
                  </a:ext>
                </a:extLst>
              </p:cNvPr>
              <p:cNvSpPr txBox="1"/>
              <p:nvPr/>
            </p:nvSpPr>
            <p:spPr>
              <a:xfrm>
                <a:off x="2781953" y="3245703"/>
                <a:ext cx="6058770" cy="628935"/>
              </a:xfrm>
              <a:prstGeom prst="rect">
                <a:avLst/>
              </a:prstGeom>
              <a:noFill/>
            </p:spPr>
            <p:txBody>
              <a:bodyPr wrap="square" anchor="ctr">
                <a:spAutoFit/>
              </a:bodyPr>
              <a:lstStyle/>
              <a:p>
                <a:pPr algn="ctr"/>
                <a:r>
                  <a:rPr lang="en-US" sz="1800" dirty="0">
                    <a:solidFill>
                      <a:schemeClr val="tx1"/>
                    </a:solidFill>
                  </a:rPr>
                  <a:t>Internal labor regulations </a:t>
                </a:r>
                <a:br>
                  <a:rPr lang="en-US" sz="1800" dirty="0">
                    <a:solidFill>
                      <a:schemeClr val="tx1"/>
                    </a:solidFill>
                  </a:rPr>
                </a:br>
                <a:r>
                  <a:rPr lang="en-US" sz="1800" dirty="0">
                    <a:solidFill>
                      <a:schemeClr val="tx1"/>
                    </a:solidFill>
                  </a:rPr>
                  <a:t>of the host company </a:t>
                </a:r>
                <a:endParaRPr lang="ru-RU" sz="1800" dirty="0">
                  <a:solidFill>
                    <a:schemeClr val="tx1"/>
                  </a:solidFill>
                </a:endParaRPr>
              </a:p>
            </p:txBody>
          </p:sp>
        </p:grpSp>
        <p:pic>
          <p:nvPicPr>
            <p:cNvPr id="34" name="Рисунок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19110" y="5073452"/>
              <a:ext cx="360000" cy="360000"/>
            </a:xfrm>
            <a:prstGeom prst="rect">
              <a:avLst/>
            </a:prstGeom>
          </p:spPr>
        </p:pic>
      </p:grpSp>
      <p:grpSp>
        <p:nvGrpSpPr>
          <p:cNvPr id="29" name="Группа 28">
            <a:extLst>
              <a:ext uri="{FF2B5EF4-FFF2-40B4-BE49-F238E27FC236}">
                <a16:creationId xmlns:a16="http://schemas.microsoft.com/office/drawing/2014/main" id="{ACDDD09C-1099-476A-AC07-23AE334B71BE}"/>
              </a:ext>
            </a:extLst>
          </p:cNvPr>
          <p:cNvGrpSpPr/>
          <p:nvPr/>
        </p:nvGrpSpPr>
        <p:grpSpPr>
          <a:xfrm>
            <a:off x="1761543" y="5625736"/>
            <a:ext cx="3924000" cy="770067"/>
            <a:chOff x="2397612" y="2051138"/>
            <a:chExt cx="6512923" cy="570830"/>
          </a:xfrm>
        </p:grpSpPr>
        <p:sp>
          <p:nvSpPr>
            <p:cNvPr id="30" name="Прямоугольник: скругленные углы 29">
              <a:extLst>
                <a:ext uri="{FF2B5EF4-FFF2-40B4-BE49-F238E27FC236}">
                  <a16:creationId xmlns:a16="http://schemas.microsoft.com/office/drawing/2014/main" id="{B45CDE86-561C-45E0-BD79-B306C93DC390}"/>
                </a:ext>
              </a:extLst>
            </p:cNvPr>
            <p:cNvSpPr/>
            <p:nvPr/>
          </p:nvSpPr>
          <p:spPr>
            <a:xfrm>
              <a:off x="2397612" y="2053727"/>
              <a:ext cx="6512923" cy="568241"/>
            </a:xfrm>
            <a:prstGeom prst="roundRect">
              <a:avLst/>
            </a:prstGeom>
            <a:ln w="19050">
              <a:solidFill>
                <a:srgbClr val="FF6751"/>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endParaRPr lang="ru-RU" dirty="0"/>
            </a:p>
          </p:txBody>
        </p:sp>
        <p:sp>
          <p:nvSpPr>
            <p:cNvPr id="31" name="Прямоугольник: скругленные углы 4">
              <a:extLst>
                <a:ext uri="{FF2B5EF4-FFF2-40B4-BE49-F238E27FC236}">
                  <a16:creationId xmlns:a16="http://schemas.microsoft.com/office/drawing/2014/main" id="{48A9E039-0E5B-46B6-92C3-BB4101671A1F}"/>
                </a:ext>
              </a:extLst>
            </p:cNvPr>
            <p:cNvSpPr txBox="1"/>
            <p:nvPr/>
          </p:nvSpPr>
          <p:spPr>
            <a:xfrm>
              <a:off x="2588372" y="2051138"/>
              <a:ext cx="6131401" cy="568241"/>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US" sz="2000" dirty="0"/>
                <a:t>License / permit</a:t>
              </a:r>
              <a:endParaRPr lang="ru-RU" sz="2000" kern="1200" cap="none" spc="0" dirty="0">
                <a:ln w="0"/>
                <a:solidFill>
                  <a:schemeClr val="tx1"/>
                </a:solidFill>
                <a:latin typeface="+mn-lt"/>
              </a:endParaRPr>
            </a:p>
          </p:txBody>
        </p:sp>
      </p:grpSp>
      <p:pic>
        <p:nvPicPr>
          <p:cNvPr id="35" name="Picture 2" descr="C:\Users\YelenaB\AppData\Local\Microsoft\Windows\Temporary Internet Files\Content.Outlook\NNZE2UTZ\aequitas_logo2016_web2 (2).png">
            <a:extLst>
              <a:ext uri="{FF2B5EF4-FFF2-40B4-BE49-F238E27FC236}">
                <a16:creationId xmlns:a16="http://schemas.microsoft.com/office/drawing/2014/main" id="{8FB6A8B9-BB21-4B45-A852-9B0776BE829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87894" y="6170668"/>
            <a:ext cx="1680032" cy="5035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943E0D2-2030-4840-9B7F-6DE19D095353}"/>
              </a:ext>
            </a:extLst>
          </p:cNvPr>
          <p:cNvSpPr txBox="1"/>
          <p:nvPr/>
        </p:nvSpPr>
        <p:spPr>
          <a:xfrm>
            <a:off x="1828781" y="5782230"/>
            <a:ext cx="609099" cy="424732"/>
          </a:xfrm>
          <a:prstGeom prst="rect">
            <a:avLst/>
          </a:prstGeom>
          <a:grpFill/>
          <a:ln>
            <a:noFill/>
          </a:ln>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defPPr>
              <a:defRPr lang="ru-RU"/>
            </a:defPPr>
            <a:lvl1pPr lvl="0" indent="0" algn="ctr" defTabSz="800100">
              <a:lnSpc>
                <a:spcPct val="90000"/>
              </a:lnSpc>
              <a:spcBef>
                <a:spcPct val="0"/>
              </a:spcBef>
              <a:spcAft>
                <a:spcPct val="35000"/>
              </a:spcAft>
              <a:buNone/>
              <a:defRPr sz="2400">
                <a:ln w="0"/>
                <a:solidFill>
                  <a:srgbClr val="FF4D33"/>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3600" b="1" dirty="0"/>
              <a:t>!</a:t>
            </a:r>
            <a:endParaRPr lang="ru-RU" sz="3600" b="1" dirty="0"/>
          </a:p>
        </p:txBody>
      </p:sp>
    </p:spTree>
    <p:extLst>
      <p:ext uri="{BB962C8B-B14F-4D97-AF65-F5344CB8AC3E}">
        <p14:creationId xmlns:p14="http://schemas.microsoft.com/office/powerpoint/2010/main" val="13807414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wipe(up)">
                                      <p:cBhvr>
                                        <p:cTn id="10" dur="500"/>
                                        <p:tgtEl>
                                          <p:spTgt spid="75"/>
                                        </p:tgtEl>
                                      </p:cBhvr>
                                    </p:animEffect>
                                  </p:childTnLst>
                                </p:cTn>
                              </p:par>
                              <p:par>
                                <p:cTn id="11" presetID="22" presetClass="entr" presetSubtype="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par>
                                <p:cTn id="14" presetID="22"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par>
                                <p:cTn id="17" presetID="22" presetClass="entr" presetSubtype="1"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up)">
                                      <p:cBhvr>
                                        <p:cTn id="19" dur="500"/>
                                        <p:tgtEl>
                                          <p:spTgt spid="29"/>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wipe(up)">
                                      <p:cBhvr>
                                        <p:cTn id="27" dur="500"/>
                                        <p:tgtEl>
                                          <p:spTgt spid="78"/>
                                        </p:tgtEl>
                                      </p:cBhvr>
                                    </p:animEffect>
                                  </p:childTnLst>
                                </p:cTn>
                              </p:par>
                              <p:par>
                                <p:cTn id="28" presetID="22" presetClass="entr" presetSubtype="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par>
                                <p:cTn id="31" presetID="22" presetClass="entr" presetSubtype="1" fill="hold" nodeType="withEffect">
                                  <p:stCondLst>
                                    <p:cond delay="0"/>
                                  </p:stCondLst>
                                  <p:childTnLst>
                                    <p:set>
                                      <p:cBhvr>
                                        <p:cTn id="32" dur="1" fill="hold">
                                          <p:stCondLst>
                                            <p:cond delay="0"/>
                                          </p:stCondLst>
                                        </p:cTn>
                                        <p:tgtEl>
                                          <p:spTgt spid="84"/>
                                        </p:tgtEl>
                                        <p:attrNameLst>
                                          <p:attrName>style.visibility</p:attrName>
                                        </p:attrNameLst>
                                      </p:cBhvr>
                                      <p:to>
                                        <p:strVal val="visible"/>
                                      </p:to>
                                    </p:set>
                                    <p:animEffect transition="in" filter="wipe(up)">
                                      <p:cBhvr>
                                        <p:cTn id="33" dur="500"/>
                                        <p:tgtEl>
                                          <p:spTgt spid="84"/>
                                        </p:tgtEl>
                                      </p:cBhvr>
                                    </p:animEffect>
                                  </p:childTnLst>
                                </p:cTn>
                              </p:par>
                              <p:par>
                                <p:cTn id="34" presetID="22" presetClass="entr" presetSubtype="1"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up)">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1AECF3ED-18F9-46D3-9536-7063AED35601}"/>
              </a:ext>
            </a:extLst>
          </p:cNvPr>
          <p:cNvPicPr>
            <a:picLocks noChangeAspect="1"/>
          </p:cNvPicPr>
          <p:nvPr/>
        </p:nvPicPr>
        <p:blipFill>
          <a:blip r:embed="rId2" cstate="print">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6793282" y="2420544"/>
            <a:ext cx="2520000" cy="2520000"/>
          </a:xfrm>
          <a:prstGeom prst="rect">
            <a:avLst/>
          </a:prstGeom>
        </p:spPr>
      </p:pic>
      <p:pic>
        <p:nvPicPr>
          <p:cNvPr id="6" name="Рисунок 5" descr="Изображение выглядит как вентилятор&#10;&#10;Автоматически созданное описание">
            <a:extLst>
              <a:ext uri="{FF2B5EF4-FFF2-40B4-BE49-F238E27FC236}">
                <a16:creationId xmlns:a16="http://schemas.microsoft.com/office/drawing/2014/main" id="{DFB93287-753C-470E-9057-B968FDAC7307}"/>
              </a:ext>
            </a:extLst>
          </p:cNvPr>
          <p:cNvPicPr>
            <a:picLocks noChangeAspect="1"/>
          </p:cNvPicPr>
          <p:nvPr/>
        </p:nvPicPr>
        <p:blipFill>
          <a:blip r:embed="rId4" cstate="print">
            <a:graysc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058592" y="2420544"/>
            <a:ext cx="2520000" cy="2520000"/>
          </a:xfrm>
          <a:prstGeom prst="rect">
            <a:avLst/>
          </a:prstGeom>
        </p:spPr>
      </p:pic>
      <p:sp>
        <p:nvSpPr>
          <p:cNvPr id="7" name="Заголовок 2">
            <a:extLst>
              <a:ext uri="{FF2B5EF4-FFF2-40B4-BE49-F238E27FC236}">
                <a16:creationId xmlns:a16="http://schemas.microsoft.com/office/drawing/2014/main" id="{9A21D699-3A12-4CE2-9554-49764AF1D084}"/>
              </a:ext>
            </a:extLst>
          </p:cNvPr>
          <p:cNvSpPr>
            <a:spLocks noGrp="1"/>
          </p:cNvSpPr>
          <p:nvPr>
            <p:ph type="title"/>
          </p:nvPr>
        </p:nvSpPr>
        <p:spPr>
          <a:xfrm>
            <a:off x="1008412" y="309353"/>
            <a:ext cx="9522005" cy="1588273"/>
          </a:xfrm>
        </p:spPr>
        <p:txBody>
          <a:bodyPr>
            <a:normAutofit/>
          </a:bodyPr>
          <a:lstStyle/>
          <a:p>
            <a:r>
              <a:rPr lang="en-US" sz="4000" dirty="0">
                <a:latin typeface="Georgia" panose="02040502050405020303" pitchFamily="18" charset="0"/>
              </a:rPr>
              <a:t>Professional legal support for successful </a:t>
            </a:r>
            <a:br>
              <a:rPr lang="en-US" sz="4000" dirty="0">
                <a:latin typeface="Georgia" panose="02040502050405020303" pitchFamily="18" charset="0"/>
              </a:rPr>
            </a:br>
            <a:r>
              <a:rPr lang="en-US" sz="4000" dirty="0">
                <a:latin typeface="Georgia" panose="02040502050405020303" pitchFamily="18" charset="0"/>
              </a:rPr>
              <a:t>anti-crisis workforce restructuring </a:t>
            </a:r>
            <a:endParaRPr lang="ru-RU" sz="4000" dirty="0"/>
          </a:p>
        </p:txBody>
      </p:sp>
      <p:sp>
        <p:nvSpPr>
          <p:cNvPr id="3" name="Скругленный прямоугольник 2"/>
          <p:cNvSpPr/>
          <p:nvPr/>
        </p:nvSpPr>
        <p:spPr>
          <a:xfrm>
            <a:off x="2515402" y="1907088"/>
            <a:ext cx="7161196" cy="3513221"/>
          </a:xfrm>
          <a:prstGeom prst="roundRect">
            <a:avLst/>
          </a:prstGeom>
          <a:noFill/>
          <a:ln w="19050">
            <a:solidFill>
              <a:srgbClr val="FF4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p:cNvPicPr>
            <a:picLocks noChangeAspect="1"/>
          </p:cNvPicPr>
          <p:nvPr/>
        </p:nvPicPr>
        <p:blipFill rotWithShape="1">
          <a:blip r:embed="rId6">
            <a:extLst>
              <a:ext uri="{28A0092B-C50C-407E-A947-70E740481C1C}">
                <a14:useLocalDpi xmlns:a14="http://schemas.microsoft.com/office/drawing/2010/main" val="0"/>
              </a:ext>
            </a:extLst>
          </a:blip>
          <a:srcRect l="10015"/>
          <a:stretch/>
        </p:blipFill>
        <p:spPr>
          <a:xfrm>
            <a:off x="2963511" y="5664937"/>
            <a:ext cx="6264978" cy="792549"/>
          </a:xfrm>
          <a:prstGeom prst="rect">
            <a:avLst/>
          </a:prstGeom>
        </p:spPr>
      </p:pic>
      <p:sp>
        <p:nvSpPr>
          <p:cNvPr id="4" name="Прямоугольник 3"/>
          <p:cNvSpPr/>
          <p:nvPr/>
        </p:nvSpPr>
        <p:spPr>
          <a:xfrm>
            <a:off x="10451691" y="6096000"/>
            <a:ext cx="1209368" cy="558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41461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Прямоугольник 20"/>
          <p:cNvSpPr/>
          <p:nvPr/>
        </p:nvSpPr>
        <p:spPr>
          <a:xfrm>
            <a:off x="833205" y="4524022"/>
            <a:ext cx="405039" cy="923189"/>
          </a:xfrm>
          <a:prstGeom prst="rect">
            <a:avLst/>
          </a:prstGeom>
          <a:solidFill>
            <a:srgbClr val="E6D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4518595" y="5712603"/>
            <a:ext cx="3269976" cy="871078"/>
          </a:xfrm>
          <a:prstGeom prst="rect">
            <a:avLst/>
          </a:prstGeom>
          <a:solidFill>
            <a:srgbClr val="E6D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Заголовок 2"/>
          <p:cNvSpPr txBox="1">
            <a:spLocks/>
          </p:cNvSpPr>
          <p:nvPr/>
        </p:nvSpPr>
        <p:spPr>
          <a:xfrm>
            <a:off x="1008412" y="309353"/>
            <a:ext cx="9522005" cy="719383"/>
          </a:xfrm>
          <a:prstGeom prst="rect">
            <a:avLst/>
          </a:prstGeom>
        </p:spPr>
        <p:txBody>
          <a:bodyPr vert="horz" lIns="0" tIns="0" rIns="0" bIns="0" rtlCol="0" anchor="t" anchorCtr="0">
            <a:normAutofit/>
          </a:bodyPr>
          <a:lstStyle>
            <a:lvl1pPr algn="l" defTabSz="1038826" rtl="0" eaLnBrk="1" latinLnBrk="0" hangingPunct="1">
              <a:lnSpc>
                <a:spcPts val="4800"/>
              </a:lnSpc>
              <a:spcBef>
                <a:spcPct val="0"/>
              </a:spcBef>
              <a:buNone/>
              <a:defRPr sz="4800" kern="1200" spc="-113" baseline="0">
                <a:solidFill>
                  <a:schemeClr val="tx2"/>
                </a:solidFill>
                <a:latin typeface="+mj-lt"/>
                <a:ea typeface="+mj-ea"/>
                <a:cs typeface="+mj-cs"/>
              </a:defRPr>
            </a:lvl1pPr>
          </a:lstStyle>
          <a:p>
            <a:r>
              <a:rPr lang="en-US" sz="4000" dirty="0">
                <a:solidFill>
                  <a:schemeClr val="tx1"/>
                </a:solidFill>
              </a:rPr>
              <a:t>Speakers</a:t>
            </a:r>
            <a:endParaRPr lang="ru-RU" sz="4000" dirty="0">
              <a:solidFill>
                <a:schemeClr val="tx1"/>
              </a:solidFill>
            </a:endParaRPr>
          </a:p>
        </p:txBody>
      </p:sp>
      <p:sp>
        <p:nvSpPr>
          <p:cNvPr id="4" name="TextBox 3">
            <a:extLst>
              <a:ext uri="{FF2B5EF4-FFF2-40B4-BE49-F238E27FC236}">
                <a16:creationId xmlns:a16="http://schemas.microsoft.com/office/drawing/2014/main" id="{B07244B5-2E66-8B46-90AA-2C1A3F0F5ACD}"/>
              </a:ext>
            </a:extLst>
          </p:cNvPr>
          <p:cNvSpPr txBox="1"/>
          <p:nvPr/>
        </p:nvSpPr>
        <p:spPr>
          <a:xfrm>
            <a:off x="927157" y="3412629"/>
            <a:ext cx="1512706" cy="1323439"/>
          </a:xfrm>
          <a:prstGeom prst="rect">
            <a:avLst/>
          </a:prstGeom>
          <a:noFill/>
        </p:spPr>
        <p:txBody>
          <a:bodyPr wrap="square" rtlCol="0">
            <a:spAutoFit/>
          </a:bodyPr>
          <a:lstStyle/>
          <a:p>
            <a:r>
              <a:rPr lang="nl-BE" sz="1000" b="1" dirty="0">
                <a:solidFill>
                  <a:srgbClr val="333333"/>
                </a:solidFill>
              </a:rPr>
              <a:t>Irina Anyukhina</a:t>
            </a:r>
            <a:endParaRPr lang="en-BE" sz="1000" b="1" dirty="0">
              <a:solidFill>
                <a:srgbClr val="333333"/>
              </a:solidFill>
            </a:endParaRPr>
          </a:p>
          <a:p>
            <a:pPr eaLnBrk="1" hangingPunct="1">
              <a:spcBef>
                <a:spcPts val="600"/>
              </a:spcBef>
            </a:pPr>
            <a:r>
              <a:rPr lang="en-GB" altLang="ru-RU" sz="1000" dirty="0"/>
              <a:t>Partner </a:t>
            </a:r>
          </a:p>
          <a:p>
            <a:pPr eaLnBrk="1" hangingPunct="1">
              <a:spcBef>
                <a:spcPts val="600"/>
              </a:spcBef>
            </a:pPr>
            <a:r>
              <a:rPr lang="en-GB" altLang="ru-RU" sz="1000" dirty="0"/>
              <a:t>ALRUD</a:t>
            </a:r>
            <a:r>
              <a:rPr lang="ru-RU" altLang="ru-RU" sz="1000" dirty="0"/>
              <a:t>, </a:t>
            </a:r>
            <a:r>
              <a:rPr lang="en-GB" altLang="ru-RU" sz="1000" dirty="0"/>
              <a:t>Russia</a:t>
            </a:r>
            <a:endParaRPr lang="ru-RU" altLang="ru-RU" sz="1000" dirty="0"/>
          </a:p>
          <a:p>
            <a:pPr eaLnBrk="1" hangingPunct="1"/>
            <a:endParaRPr lang="en-GB" altLang="ru-RU" sz="1000" dirty="0"/>
          </a:p>
          <a:p>
            <a:pPr>
              <a:spcBef>
                <a:spcPts val="600"/>
              </a:spcBef>
            </a:pPr>
            <a:r>
              <a:rPr lang="fr-BE" altLang="ru-RU" sz="1000" dirty="0">
                <a:solidFill>
                  <a:srgbClr val="FF4D33"/>
                </a:solidFill>
                <a:hlinkClick r:id="rId2"/>
              </a:rPr>
              <a:t>IAnyukhina@alrud.com</a:t>
            </a:r>
            <a:endParaRPr lang="fr-BE" altLang="ru-RU" sz="1000" dirty="0">
              <a:solidFill>
                <a:srgbClr val="FF4D33"/>
              </a:solidFill>
            </a:endParaRPr>
          </a:p>
          <a:p>
            <a:pPr>
              <a:spcBef>
                <a:spcPts val="600"/>
              </a:spcBef>
            </a:pPr>
            <a:r>
              <a:rPr lang="en-GB" altLang="ru-RU" sz="1000" dirty="0"/>
              <a:t>P: </a:t>
            </a:r>
            <a:r>
              <a:rPr lang="en-BE" sz="1000" dirty="0"/>
              <a:t>+74952349692</a:t>
            </a:r>
          </a:p>
        </p:txBody>
      </p:sp>
      <p:sp>
        <p:nvSpPr>
          <p:cNvPr id="5" name="TextBox 4">
            <a:extLst>
              <a:ext uri="{FF2B5EF4-FFF2-40B4-BE49-F238E27FC236}">
                <a16:creationId xmlns:a16="http://schemas.microsoft.com/office/drawing/2014/main" id="{A57BFF1F-00FD-404D-A915-02FD61163EAE}"/>
              </a:ext>
            </a:extLst>
          </p:cNvPr>
          <p:cNvSpPr txBox="1"/>
          <p:nvPr/>
        </p:nvSpPr>
        <p:spPr>
          <a:xfrm>
            <a:off x="9742988" y="3412626"/>
            <a:ext cx="1931776" cy="1323439"/>
          </a:xfrm>
          <a:prstGeom prst="rect">
            <a:avLst/>
          </a:prstGeom>
          <a:noFill/>
        </p:spPr>
        <p:txBody>
          <a:bodyPr wrap="square" rtlCol="0">
            <a:spAutoFit/>
          </a:bodyPr>
          <a:lstStyle/>
          <a:p>
            <a:r>
              <a:rPr lang="en-US" sz="1000" b="1" dirty="0">
                <a:solidFill>
                  <a:srgbClr val="333333"/>
                </a:solidFill>
              </a:rPr>
              <a:t>Larissa </a:t>
            </a:r>
            <a:r>
              <a:rPr lang="en-US" sz="1000" b="1" dirty="0" err="1">
                <a:solidFill>
                  <a:srgbClr val="333333"/>
                </a:solidFill>
              </a:rPr>
              <a:t>Yemelyanova</a:t>
            </a:r>
            <a:endParaRPr lang="en-US" sz="1000" b="1" dirty="0">
              <a:solidFill>
                <a:srgbClr val="333333"/>
              </a:solidFill>
            </a:endParaRPr>
          </a:p>
          <a:p>
            <a:pPr>
              <a:spcBef>
                <a:spcPts val="600"/>
              </a:spcBef>
            </a:pPr>
            <a:r>
              <a:rPr lang="en-GB" altLang="ru-RU" sz="1000" dirty="0"/>
              <a:t>Senior Associate</a:t>
            </a:r>
          </a:p>
          <a:p>
            <a:pPr>
              <a:spcBef>
                <a:spcPts val="600"/>
              </a:spcBef>
            </a:pPr>
            <a:r>
              <a:rPr lang="en-GB" altLang="ru-RU" sz="1000" dirty="0"/>
              <a:t>AEQUITAS</a:t>
            </a:r>
            <a:r>
              <a:rPr lang="ru-RU" altLang="ru-RU" sz="1000" dirty="0"/>
              <a:t>, </a:t>
            </a:r>
            <a:r>
              <a:rPr lang="en-GB" altLang="ru-RU" sz="1000" dirty="0"/>
              <a:t>Kazakhstan</a:t>
            </a:r>
          </a:p>
          <a:p>
            <a:r>
              <a:rPr lang="fr-BE" altLang="ru-RU" sz="1000" dirty="0"/>
              <a:t> </a:t>
            </a:r>
            <a:endParaRPr lang="ru-RU" altLang="ru-RU" sz="1000" dirty="0"/>
          </a:p>
          <a:p>
            <a:pPr>
              <a:spcBef>
                <a:spcPts val="600"/>
              </a:spcBef>
            </a:pPr>
            <a:r>
              <a:rPr lang="fr-BE" altLang="ru-RU" sz="1000" dirty="0">
                <a:hlinkClick r:id="rId3"/>
              </a:rPr>
              <a:t>L.Yemelyanova@aequitas.kz</a:t>
            </a:r>
            <a:r>
              <a:rPr lang="ru-RU" altLang="ru-RU" sz="1000" dirty="0"/>
              <a:t> </a:t>
            </a:r>
            <a:endParaRPr lang="fr-BE" altLang="ru-RU" sz="1000" dirty="0"/>
          </a:p>
          <a:p>
            <a:pPr>
              <a:spcBef>
                <a:spcPts val="600"/>
              </a:spcBef>
            </a:pPr>
            <a:r>
              <a:rPr lang="en-GB" sz="1000" dirty="0"/>
              <a:t>P: </a:t>
            </a:r>
            <a:r>
              <a:rPr lang="x-none" sz="1000" dirty="0"/>
              <a:t>+</a:t>
            </a:r>
            <a:r>
              <a:rPr lang="en-US" sz="1000" dirty="0"/>
              <a:t>7 (727) 3 968 968</a:t>
            </a:r>
            <a:endParaRPr lang="en-GB" sz="1000" dirty="0"/>
          </a:p>
        </p:txBody>
      </p:sp>
      <p:sp>
        <p:nvSpPr>
          <p:cNvPr id="6" name="TextBox 5">
            <a:extLst>
              <a:ext uri="{FF2B5EF4-FFF2-40B4-BE49-F238E27FC236}">
                <a16:creationId xmlns:a16="http://schemas.microsoft.com/office/drawing/2014/main" id="{5AD37377-FBD5-E046-825A-F4B61330D534}"/>
              </a:ext>
            </a:extLst>
          </p:cNvPr>
          <p:cNvSpPr txBox="1"/>
          <p:nvPr/>
        </p:nvSpPr>
        <p:spPr>
          <a:xfrm>
            <a:off x="7655786" y="3412626"/>
            <a:ext cx="1694040" cy="1331134"/>
          </a:xfrm>
          <a:prstGeom prst="rect">
            <a:avLst/>
          </a:prstGeom>
          <a:noFill/>
        </p:spPr>
        <p:txBody>
          <a:bodyPr wrap="square" rtlCol="0">
            <a:spAutoFit/>
          </a:bodyPr>
          <a:lstStyle/>
          <a:p>
            <a:r>
              <a:rPr lang="en-GB" sz="1000" b="1" dirty="0" err="1"/>
              <a:t>Valeriya</a:t>
            </a:r>
            <a:r>
              <a:rPr lang="en-GB" sz="1000" b="1" dirty="0"/>
              <a:t> </a:t>
            </a:r>
            <a:r>
              <a:rPr lang="en-GB" sz="1000" b="1" dirty="0" err="1"/>
              <a:t>Savchuk</a:t>
            </a:r>
            <a:endParaRPr lang="en-GB" sz="1000" dirty="0"/>
          </a:p>
          <a:p>
            <a:pPr>
              <a:spcBef>
                <a:spcPts val="600"/>
              </a:spcBef>
            </a:pPr>
            <a:r>
              <a:rPr lang="en-GB" sz="1000" dirty="0"/>
              <a:t>Counsel, Attorney-at-Law </a:t>
            </a:r>
          </a:p>
          <a:p>
            <a:pPr>
              <a:spcBef>
                <a:spcPts val="600"/>
              </a:spcBef>
            </a:pPr>
            <a:r>
              <a:rPr lang="nl-BE" sz="1000" dirty="0"/>
              <a:t>Vasil Kisil and Partners</a:t>
            </a:r>
            <a:r>
              <a:rPr lang="ru-RU" sz="1000" dirty="0"/>
              <a:t>,</a:t>
            </a:r>
            <a:r>
              <a:rPr lang="en-BE" sz="1000" dirty="0"/>
              <a:t> </a:t>
            </a:r>
            <a:br>
              <a:rPr lang="en-US" sz="1000" dirty="0"/>
            </a:br>
            <a:r>
              <a:rPr lang="en-GB" sz="1000" dirty="0"/>
              <a:t>Ukraine</a:t>
            </a:r>
          </a:p>
          <a:p>
            <a:pPr>
              <a:spcBef>
                <a:spcPts val="600"/>
              </a:spcBef>
            </a:pPr>
            <a:r>
              <a:rPr lang="en-US" sz="1000" u="sng" dirty="0">
                <a:hlinkClick r:id="rId4"/>
              </a:rPr>
              <a:t>VS</a:t>
            </a:r>
            <a:r>
              <a:rPr lang="en-GB" sz="1000" u="sng" dirty="0">
                <a:hlinkClick r:id="rId4"/>
              </a:rPr>
              <a:t>avchuk@vkp.ua</a:t>
            </a:r>
            <a:r>
              <a:rPr lang="en-GB" sz="1000" u="sng" dirty="0"/>
              <a:t> </a:t>
            </a:r>
          </a:p>
          <a:p>
            <a:pPr>
              <a:spcBef>
                <a:spcPts val="600"/>
              </a:spcBef>
            </a:pPr>
            <a:r>
              <a:rPr lang="en-GB" sz="1000" dirty="0"/>
              <a:t>P: </a:t>
            </a:r>
            <a:r>
              <a:rPr lang="en-BE" sz="1000" dirty="0"/>
              <a:t>+</a:t>
            </a:r>
            <a:r>
              <a:rPr lang="en-US" sz="1000" dirty="0"/>
              <a:t>38 044</a:t>
            </a:r>
            <a:r>
              <a:rPr lang="en-BE" sz="1000" dirty="0"/>
              <a:t> </a:t>
            </a:r>
            <a:r>
              <a:rPr lang="en-US" sz="1000" dirty="0"/>
              <a:t>581 77 77</a:t>
            </a:r>
            <a:endParaRPr lang="en-GB" sz="1000" dirty="0"/>
          </a:p>
        </p:txBody>
      </p:sp>
      <p:pic>
        <p:nvPicPr>
          <p:cNvPr id="7" name="Picture 18">
            <a:extLst>
              <a:ext uri="{FF2B5EF4-FFF2-40B4-BE49-F238E27FC236}">
                <a16:creationId xmlns:a16="http://schemas.microsoft.com/office/drawing/2014/main" id="{9FF5FF70-870A-8044-902C-61432C1ADDD0}"/>
              </a:ext>
            </a:extLst>
          </p:cNvPr>
          <p:cNvPicPr>
            <a:picLocks noChangeAspect="1"/>
          </p:cNvPicPr>
          <p:nvPr/>
        </p:nvPicPr>
        <p:blipFill rotWithShape="1">
          <a:blip r:embed="rId5">
            <a:duotone>
              <a:prstClr val="black"/>
              <a:srgbClr val="D9C3A5">
                <a:tint val="50000"/>
                <a:satMod val="180000"/>
              </a:srgbClr>
            </a:duotone>
            <a:extLst>
              <a:ext uri="{BEBA8EAE-BF5A-486C-A8C5-ECC9F3942E4B}">
                <a14:imgProps xmlns:a14="http://schemas.microsoft.com/office/drawing/2010/main">
                  <a14:imgLayer r:embed="rId6">
                    <a14:imgEffect>
                      <a14:brightnessContrast bright="10000"/>
                    </a14:imgEffect>
                  </a14:imgLayer>
                </a14:imgProps>
              </a:ext>
            </a:extLst>
          </a:blip>
          <a:srcRect l="8964" r="10200"/>
          <a:stretch/>
        </p:blipFill>
        <p:spPr>
          <a:xfrm>
            <a:off x="952223" y="1468635"/>
            <a:ext cx="1533236" cy="1896726"/>
          </a:xfrm>
          <a:prstGeom prst="rect">
            <a:avLst/>
          </a:prstGeom>
        </p:spPr>
      </p:pic>
      <p:pic>
        <p:nvPicPr>
          <p:cNvPr id="8" name="Picture 14">
            <a:extLst>
              <a:ext uri="{FF2B5EF4-FFF2-40B4-BE49-F238E27FC236}">
                <a16:creationId xmlns:a16="http://schemas.microsoft.com/office/drawing/2014/main" id="{1AB3EFE5-4551-5247-9333-061679FBA709}"/>
              </a:ext>
            </a:extLst>
          </p:cNvPr>
          <p:cNvPicPr>
            <a:picLocks noChangeAspect="1"/>
          </p:cNvPicPr>
          <p:nvPr/>
        </p:nvPicPr>
        <p:blipFill rotWithShape="1">
          <a:blip r:embed="rId7">
            <a:duotone>
              <a:prstClr val="black"/>
              <a:srgbClr val="D9C3A5">
                <a:tint val="50000"/>
                <a:satMod val="180000"/>
              </a:srgbClr>
            </a:duotone>
          </a:blip>
          <a:srcRect l="18564" r="4032" b="3757"/>
          <a:stretch/>
        </p:blipFill>
        <p:spPr>
          <a:xfrm>
            <a:off x="7544954" y="1468635"/>
            <a:ext cx="1533236" cy="1897052"/>
          </a:xfrm>
          <a:prstGeom prst="rect">
            <a:avLst/>
          </a:prstGeom>
          <a:ln>
            <a:noFill/>
          </a:ln>
          <a:effectLst/>
        </p:spPr>
      </p:pic>
      <p:pic>
        <p:nvPicPr>
          <p:cNvPr id="9" name="Picture 5">
            <a:extLst>
              <a:ext uri="{FF2B5EF4-FFF2-40B4-BE49-F238E27FC236}">
                <a16:creationId xmlns:a16="http://schemas.microsoft.com/office/drawing/2014/main" id="{AFD32785-6952-414B-849F-1BEE3DF808C7}"/>
              </a:ext>
            </a:extLst>
          </p:cNvPr>
          <p:cNvPicPr>
            <a:picLocks noChangeAspect="1"/>
          </p:cNvPicPr>
          <p:nvPr/>
        </p:nvPicPr>
        <p:blipFill rotWithShape="1">
          <a:blip r:embed="rId8">
            <a:duotone>
              <a:prstClr val="black"/>
              <a:srgbClr val="D9C3A5">
                <a:tint val="50000"/>
                <a:satMod val="180000"/>
              </a:srgbClr>
            </a:duotone>
          </a:blip>
          <a:srcRect l="6410" r="14624"/>
          <a:stretch/>
        </p:blipFill>
        <p:spPr>
          <a:xfrm>
            <a:off x="5376023" y="1468635"/>
            <a:ext cx="1524001" cy="1896726"/>
          </a:xfrm>
          <a:prstGeom prst="rect">
            <a:avLst/>
          </a:prstGeom>
          <a:ln>
            <a:noFill/>
          </a:ln>
          <a:effectLst/>
        </p:spPr>
      </p:pic>
      <p:sp>
        <p:nvSpPr>
          <p:cNvPr id="10" name="TextBox 9">
            <a:extLst>
              <a:ext uri="{FF2B5EF4-FFF2-40B4-BE49-F238E27FC236}">
                <a16:creationId xmlns:a16="http://schemas.microsoft.com/office/drawing/2014/main" id="{20EA5177-6CFD-124D-950A-CB5DD30125CD}"/>
              </a:ext>
            </a:extLst>
          </p:cNvPr>
          <p:cNvSpPr txBox="1"/>
          <p:nvPr/>
        </p:nvSpPr>
        <p:spPr>
          <a:xfrm>
            <a:off x="3122172" y="3412627"/>
            <a:ext cx="1583892" cy="1323439"/>
          </a:xfrm>
          <a:prstGeom prst="rect">
            <a:avLst/>
          </a:prstGeom>
          <a:noFill/>
        </p:spPr>
        <p:txBody>
          <a:bodyPr wrap="square" rtlCol="0">
            <a:spAutoFit/>
          </a:bodyPr>
          <a:lstStyle/>
          <a:p>
            <a:r>
              <a:rPr lang="nl-BE" sz="1000" b="1" dirty="0">
                <a:solidFill>
                  <a:srgbClr val="333333"/>
                </a:solidFill>
              </a:rPr>
              <a:t>Margarita Egiazarova</a:t>
            </a:r>
          </a:p>
          <a:p>
            <a:pPr>
              <a:spcBef>
                <a:spcPts val="600"/>
              </a:spcBef>
            </a:pPr>
            <a:r>
              <a:rPr lang="en-GB" altLang="ru-RU" sz="1000" dirty="0"/>
              <a:t>Senior Associate </a:t>
            </a:r>
          </a:p>
          <a:p>
            <a:pPr>
              <a:spcBef>
                <a:spcPts val="600"/>
              </a:spcBef>
            </a:pPr>
            <a:r>
              <a:rPr lang="en-GB" altLang="ru-RU" sz="1000" dirty="0"/>
              <a:t>ALRUD</a:t>
            </a:r>
            <a:r>
              <a:rPr lang="ru-RU" altLang="ru-RU" sz="1000" dirty="0"/>
              <a:t>, </a:t>
            </a:r>
            <a:r>
              <a:rPr lang="en-GB" altLang="ru-RU" sz="1000" dirty="0"/>
              <a:t>Russia</a:t>
            </a:r>
            <a:endParaRPr lang="ru-RU" altLang="ru-RU" sz="1000" dirty="0"/>
          </a:p>
          <a:p>
            <a:endParaRPr lang="en-GB" altLang="ru-RU" sz="1000" dirty="0"/>
          </a:p>
          <a:p>
            <a:pPr>
              <a:spcBef>
                <a:spcPts val="600"/>
              </a:spcBef>
            </a:pPr>
            <a:r>
              <a:rPr lang="fr-BE" altLang="ru-RU" sz="1000" dirty="0">
                <a:hlinkClick r:id="rId9"/>
              </a:rPr>
              <a:t>MEgiazarova@alrud.com</a:t>
            </a:r>
            <a:endParaRPr lang="fr-BE" altLang="ru-RU" sz="1000" dirty="0"/>
          </a:p>
          <a:p>
            <a:pPr>
              <a:spcBef>
                <a:spcPts val="600"/>
              </a:spcBef>
            </a:pPr>
            <a:r>
              <a:rPr lang="en-GB" altLang="ru-RU" sz="1000" dirty="0"/>
              <a:t>P: +</a:t>
            </a:r>
            <a:r>
              <a:rPr lang="fr-BE" altLang="ru-RU" sz="1000" dirty="0"/>
              <a:t> </a:t>
            </a:r>
            <a:r>
              <a:rPr lang="en-BE" sz="1000" dirty="0"/>
              <a:t>74952349692</a:t>
            </a:r>
          </a:p>
        </p:txBody>
      </p:sp>
      <p:sp>
        <p:nvSpPr>
          <p:cNvPr id="11" name="TextBox 10">
            <a:extLst>
              <a:ext uri="{FF2B5EF4-FFF2-40B4-BE49-F238E27FC236}">
                <a16:creationId xmlns:a16="http://schemas.microsoft.com/office/drawing/2014/main" id="{20EA5177-6CFD-124D-950A-CB5DD30125CD}"/>
              </a:ext>
            </a:extLst>
          </p:cNvPr>
          <p:cNvSpPr txBox="1"/>
          <p:nvPr/>
        </p:nvSpPr>
        <p:spPr>
          <a:xfrm>
            <a:off x="5388373" y="3412626"/>
            <a:ext cx="1583892" cy="1323439"/>
          </a:xfrm>
          <a:prstGeom prst="rect">
            <a:avLst/>
          </a:prstGeom>
          <a:noFill/>
        </p:spPr>
        <p:txBody>
          <a:bodyPr wrap="square" rtlCol="0">
            <a:spAutoFit/>
          </a:bodyPr>
          <a:lstStyle/>
          <a:p>
            <a:r>
              <a:rPr lang="nl-BE" sz="1000" b="1" dirty="0">
                <a:solidFill>
                  <a:srgbClr val="333333"/>
                </a:solidFill>
              </a:rPr>
              <a:t>Darya Zhuk</a:t>
            </a:r>
            <a:endParaRPr lang="en-BE" sz="1000" b="1" dirty="0">
              <a:solidFill>
                <a:srgbClr val="333333"/>
              </a:solidFill>
            </a:endParaRPr>
          </a:p>
          <a:p>
            <a:pPr eaLnBrk="1" hangingPunct="1">
              <a:spcBef>
                <a:spcPts val="600"/>
              </a:spcBef>
            </a:pPr>
            <a:r>
              <a:rPr lang="en-GB" altLang="ru-RU" sz="1000" dirty="0"/>
              <a:t>Managing Partner </a:t>
            </a:r>
          </a:p>
          <a:p>
            <a:pPr eaLnBrk="1" hangingPunct="1">
              <a:spcBef>
                <a:spcPts val="600"/>
              </a:spcBef>
            </a:pPr>
            <a:r>
              <a:rPr lang="en-GB" altLang="ru-RU" sz="1000" dirty="0"/>
              <a:t>COBALT</a:t>
            </a:r>
            <a:r>
              <a:rPr lang="ru-RU" altLang="ru-RU" sz="1000" dirty="0"/>
              <a:t>, </a:t>
            </a:r>
            <a:r>
              <a:rPr lang="en-GB" altLang="ru-RU" sz="1000" dirty="0"/>
              <a:t>Belarus</a:t>
            </a:r>
            <a:endParaRPr lang="ru-RU" altLang="ru-RU" sz="1000" dirty="0"/>
          </a:p>
          <a:p>
            <a:pPr eaLnBrk="1" hangingPunct="1"/>
            <a:endParaRPr lang="en-GB" altLang="ru-RU" sz="1000" dirty="0"/>
          </a:p>
          <a:p>
            <a:pPr eaLnBrk="1" hangingPunct="1">
              <a:spcBef>
                <a:spcPts val="600"/>
              </a:spcBef>
            </a:pPr>
            <a:r>
              <a:rPr lang="fr-BE" altLang="ru-RU" sz="1000" dirty="0">
                <a:hlinkClick r:id="rId10"/>
              </a:rPr>
              <a:t>Darya.Zhuk@cobalt.legal</a:t>
            </a:r>
            <a:endParaRPr lang="en-GB" altLang="ru-RU" sz="1000" dirty="0"/>
          </a:p>
          <a:p>
            <a:pPr eaLnBrk="1" hangingPunct="1">
              <a:spcBef>
                <a:spcPts val="600"/>
              </a:spcBef>
            </a:pPr>
            <a:r>
              <a:rPr lang="en-GB" altLang="ru-RU" sz="1000" dirty="0"/>
              <a:t>P: +</a:t>
            </a:r>
            <a:r>
              <a:rPr lang="fr-BE" altLang="ru-RU" sz="1000" dirty="0"/>
              <a:t> 375 29 624 59 15</a:t>
            </a:r>
            <a:endParaRPr lang="en-GB" altLang="ru-RU" sz="1000" dirty="0"/>
          </a:p>
        </p:txBody>
      </p:sp>
      <p:pic>
        <p:nvPicPr>
          <p:cNvPr id="12" name="Рисунок 11"/>
          <p:cNvPicPr>
            <a:picLocks noChangeAspect="1"/>
          </p:cNvPicPr>
          <p:nvPr/>
        </p:nvPicPr>
        <p:blipFill rotWithShape="1">
          <a:blip r:embed="rId11" cstate="print">
            <a:duotone>
              <a:prstClr val="black"/>
              <a:srgbClr val="D9C3A5">
                <a:tint val="50000"/>
                <a:satMod val="180000"/>
              </a:srgbClr>
            </a:duotone>
            <a:extLst>
              <a:ext uri="{BEBA8EAE-BF5A-486C-A8C5-ECC9F3942E4B}">
                <a14:imgProps xmlns:a14="http://schemas.microsoft.com/office/drawing/2010/main">
                  <a14:imgLayer r:embed="rId12">
                    <a14:imgEffect>
                      <a14:brightnessContrast bright="12000"/>
                    </a14:imgEffect>
                  </a14:imgLayer>
                </a14:imgProps>
              </a:ext>
              <a:ext uri="{28A0092B-C50C-407E-A947-70E740481C1C}">
                <a14:useLocalDpi xmlns:a14="http://schemas.microsoft.com/office/drawing/2010/main" val="0"/>
              </a:ext>
            </a:extLst>
          </a:blip>
          <a:srcRect l="27464" t="9967" r="51886" b="51515"/>
          <a:stretch/>
        </p:blipFill>
        <p:spPr>
          <a:xfrm flipH="1">
            <a:off x="9801119" y="1469245"/>
            <a:ext cx="1524848" cy="1896116"/>
          </a:xfrm>
          <a:prstGeom prst="rect">
            <a:avLst/>
          </a:prstGeom>
        </p:spPr>
      </p:pic>
      <p:pic>
        <p:nvPicPr>
          <p:cNvPr id="13" name="Рисунок 12"/>
          <p:cNvPicPr>
            <a:picLocks noChangeAspect="1"/>
          </p:cNvPicPr>
          <p:nvPr/>
        </p:nvPicPr>
        <p:blipFill rotWithShape="1">
          <a:blip r:embed="rId13">
            <a:extLst>
              <a:ext uri="{28A0092B-C50C-407E-A947-70E740481C1C}">
                <a14:useLocalDpi xmlns:a14="http://schemas.microsoft.com/office/drawing/2010/main" val="0"/>
              </a:ext>
            </a:extLst>
          </a:blip>
          <a:srcRect l="10015" r="65360" b="18095"/>
          <a:stretch/>
        </p:blipFill>
        <p:spPr>
          <a:xfrm>
            <a:off x="5448264" y="4962693"/>
            <a:ext cx="1714443" cy="649142"/>
          </a:xfrm>
          <a:prstGeom prst="rect">
            <a:avLst/>
          </a:prstGeom>
        </p:spPr>
      </p:pic>
      <p:pic>
        <p:nvPicPr>
          <p:cNvPr id="14" name="Рисунок 13"/>
          <p:cNvPicPr>
            <a:picLocks noChangeAspect="1"/>
          </p:cNvPicPr>
          <p:nvPr/>
        </p:nvPicPr>
        <p:blipFill rotWithShape="1">
          <a:blip r:embed="rId13">
            <a:extLst>
              <a:ext uri="{28A0092B-C50C-407E-A947-70E740481C1C}">
                <a14:useLocalDpi xmlns:a14="http://schemas.microsoft.com/office/drawing/2010/main" val="0"/>
              </a:ext>
            </a:extLst>
          </a:blip>
          <a:srcRect l="34027" r="41297"/>
          <a:stretch/>
        </p:blipFill>
        <p:spPr>
          <a:xfrm>
            <a:off x="824528" y="4981163"/>
            <a:ext cx="1717964" cy="792549"/>
          </a:xfrm>
          <a:prstGeom prst="rect">
            <a:avLst/>
          </a:prstGeom>
        </p:spPr>
      </p:pic>
      <p:pic>
        <p:nvPicPr>
          <p:cNvPr id="16" name="Рисунок 15"/>
          <p:cNvPicPr>
            <a:picLocks noChangeAspect="1"/>
          </p:cNvPicPr>
          <p:nvPr/>
        </p:nvPicPr>
        <p:blipFill rotWithShape="1">
          <a:blip r:embed="rId13">
            <a:extLst>
              <a:ext uri="{28A0092B-C50C-407E-A947-70E740481C1C}">
                <a14:useLocalDpi xmlns:a14="http://schemas.microsoft.com/office/drawing/2010/main" val="0"/>
              </a:ext>
            </a:extLst>
          </a:blip>
          <a:srcRect l="85898"/>
          <a:stretch/>
        </p:blipFill>
        <p:spPr>
          <a:xfrm>
            <a:off x="7535122" y="4981164"/>
            <a:ext cx="981777" cy="792549"/>
          </a:xfrm>
          <a:prstGeom prst="rect">
            <a:avLst/>
          </a:prstGeom>
        </p:spPr>
      </p:pic>
      <p:pic>
        <p:nvPicPr>
          <p:cNvPr id="17" name="Рисунок 16"/>
          <p:cNvPicPr>
            <a:picLocks noChangeAspect="1"/>
          </p:cNvPicPr>
          <p:nvPr/>
        </p:nvPicPr>
        <p:blipFill rotWithShape="1">
          <a:blip r:embed="rId13">
            <a:extLst>
              <a:ext uri="{28A0092B-C50C-407E-A947-70E740481C1C}">
                <a14:useLocalDpi xmlns:a14="http://schemas.microsoft.com/office/drawing/2010/main" val="0"/>
              </a:ext>
            </a:extLst>
          </a:blip>
          <a:srcRect l="34027" r="41297"/>
          <a:stretch/>
        </p:blipFill>
        <p:spPr>
          <a:xfrm>
            <a:off x="3044248" y="4971927"/>
            <a:ext cx="1717964" cy="792549"/>
          </a:xfrm>
          <a:prstGeom prst="rect">
            <a:avLst/>
          </a:prstGeom>
        </p:spPr>
      </p:pic>
      <p:cxnSp>
        <p:nvCxnSpPr>
          <p:cNvPr id="18" name="Прямая соединительная линия 17"/>
          <p:cNvCxnSpPr/>
          <p:nvPr/>
        </p:nvCxnSpPr>
        <p:spPr>
          <a:xfrm>
            <a:off x="5359319" y="5064292"/>
            <a:ext cx="0" cy="432000"/>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rotWithShape="1">
          <a:blip r:embed="rId14" cstate="print">
            <a:duotone>
              <a:prstClr val="black"/>
              <a:srgbClr val="D9C3A5">
                <a:tint val="50000"/>
                <a:satMod val="180000"/>
              </a:srgbClr>
            </a:duotone>
            <a:extLst>
              <a:ext uri="{BEBA8EAE-BF5A-486C-A8C5-ECC9F3942E4B}">
                <a14:imgProps xmlns:a14="http://schemas.microsoft.com/office/drawing/2010/main">
                  <a14:imgLayer r:embed="rId15">
                    <a14:imgEffect>
                      <a14:brightnessContrast bright="10000"/>
                    </a14:imgEffect>
                  </a14:imgLayer>
                </a14:imgProps>
              </a:ext>
              <a:ext uri="{28A0092B-C50C-407E-A947-70E740481C1C}">
                <a14:useLocalDpi xmlns:a14="http://schemas.microsoft.com/office/drawing/2010/main" val="0"/>
              </a:ext>
            </a:extLst>
          </a:blip>
          <a:srcRect l="5239" t="5199" r="3655" b="9378"/>
          <a:stretch/>
        </p:blipFill>
        <p:spPr>
          <a:xfrm>
            <a:off x="3150508" y="1468635"/>
            <a:ext cx="1527219" cy="1896726"/>
          </a:xfrm>
          <a:prstGeom prst="rect">
            <a:avLst/>
          </a:prstGeom>
        </p:spPr>
      </p:pic>
      <p:cxnSp>
        <p:nvCxnSpPr>
          <p:cNvPr id="22" name="Прямая соединительная линия 21"/>
          <p:cNvCxnSpPr/>
          <p:nvPr/>
        </p:nvCxnSpPr>
        <p:spPr>
          <a:xfrm>
            <a:off x="546429" y="418551"/>
            <a:ext cx="0" cy="432000"/>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353718" y="5997806"/>
            <a:ext cx="4831391" cy="507346"/>
          </a:xfrm>
          <a:prstGeom prst="rect">
            <a:avLst/>
          </a:prstGeom>
          <a:noFill/>
        </p:spPr>
        <p:txBody>
          <a:bodyPr wrap="square" lIns="0" tIns="0" rIns="0" bIns="0" rtlCol="0">
            <a:noAutofit/>
          </a:bodyPr>
          <a:lstStyle/>
          <a:p>
            <a:pPr algn="ctr"/>
            <a:r>
              <a:rPr lang="en-US" sz="2800" dirty="0">
                <a:solidFill>
                  <a:srgbClr val="FF4D33"/>
                </a:solidFill>
                <a:latin typeface="+mj-lt"/>
              </a:rPr>
              <a:t>Thanks for your attention</a:t>
            </a:r>
            <a:endParaRPr lang="ru-RU" sz="2800" dirty="0">
              <a:solidFill>
                <a:srgbClr val="FF4D33"/>
              </a:solidFill>
              <a:latin typeface="+mj-lt"/>
            </a:endParaRPr>
          </a:p>
        </p:txBody>
      </p:sp>
      <p:pic>
        <p:nvPicPr>
          <p:cNvPr id="27" name="Рисунок 26"/>
          <p:cNvPicPr>
            <a:picLocks noChangeAspect="1"/>
          </p:cNvPicPr>
          <p:nvPr/>
        </p:nvPicPr>
        <p:blipFill rotWithShape="1">
          <a:blip r:embed="rId13">
            <a:extLst>
              <a:ext uri="{28A0092B-C50C-407E-A947-70E740481C1C}">
                <a14:useLocalDpi xmlns:a14="http://schemas.microsoft.com/office/drawing/2010/main" val="0"/>
              </a:ext>
            </a:extLst>
          </a:blip>
          <a:srcRect l="57267" r="14206" b="13355"/>
          <a:stretch/>
        </p:blipFill>
        <p:spPr>
          <a:xfrm>
            <a:off x="9537358" y="4925133"/>
            <a:ext cx="1986117" cy="686702"/>
          </a:xfrm>
          <a:prstGeom prst="rect">
            <a:avLst/>
          </a:prstGeom>
        </p:spPr>
      </p:pic>
    </p:spTree>
    <p:extLst>
      <p:ext uri="{BB962C8B-B14F-4D97-AF65-F5344CB8AC3E}">
        <p14:creationId xmlns:p14="http://schemas.microsoft.com/office/powerpoint/2010/main" val="2094587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3</a:t>
            </a:fld>
            <a:endParaRPr lang="ru-RU" dirty="0"/>
          </a:p>
        </p:txBody>
      </p:sp>
      <p:sp>
        <p:nvSpPr>
          <p:cNvPr id="3" name="Заголовок 2"/>
          <p:cNvSpPr>
            <a:spLocks noGrp="1"/>
          </p:cNvSpPr>
          <p:nvPr>
            <p:ph type="title"/>
          </p:nvPr>
        </p:nvSpPr>
        <p:spPr/>
        <p:txBody>
          <a:bodyPr>
            <a:normAutofit/>
          </a:bodyPr>
          <a:lstStyle/>
          <a:p>
            <a:r>
              <a:rPr lang="en-US" sz="4000" dirty="0"/>
              <a:t>Russia</a:t>
            </a:r>
            <a:r>
              <a:rPr lang="ru-RU" sz="4000" dirty="0"/>
              <a:t>: </a:t>
            </a:r>
            <a:r>
              <a:rPr lang="en-US" sz="4000" dirty="0"/>
              <a:t>Workforce restructuring</a:t>
            </a:r>
            <a:endParaRPr lang="ru-RU" sz="4000" dirty="0"/>
          </a:p>
        </p:txBody>
      </p:sp>
      <p:graphicFrame>
        <p:nvGraphicFramePr>
          <p:cNvPr id="6" name="Схема 5"/>
          <p:cNvGraphicFramePr/>
          <p:nvPr>
            <p:extLst>
              <p:ext uri="{D42A27DB-BD31-4B8C-83A1-F6EECF244321}">
                <p14:modId xmlns:p14="http://schemas.microsoft.com/office/powerpoint/2010/main" val="2643327165"/>
              </p:ext>
            </p:extLst>
          </p:nvPr>
        </p:nvGraphicFramePr>
        <p:xfrm>
          <a:off x="1008413" y="1233947"/>
          <a:ext cx="9964388" cy="4538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2698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4</a:t>
            </a:fld>
            <a:endParaRPr lang="ru-RU" dirty="0"/>
          </a:p>
        </p:txBody>
      </p:sp>
      <p:sp>
        <p:nvSpPr>
          <p:cNvPr id="3" name="Заголовок 2"/>
          <p:cNvSpPr>
            <a:spLocks noGrp="1"/>
          </p:cNvSpPr>
          <p:nvPr>
            <p:ph type="title"/>
          </p:nvPr>
        </p:nvSpPr>
        <p:spPr>
          <a:xfrm>
            <a:off x="1008412" y="309353"/>
            <a:ext cx="9522005" cy="1157499"/>
          </a:xfrm>
        </p:spPr>
        <p:txBody>
          <a:bodyPr>
            <a:noAutofit/>
          </a:bodyPr>
          <a:lstStyle/>
          <a:p>
            <a:r>
              <a:rPr lang="en-US" sz="4000" dirty="0"/>
              <a:t>Russia</a:t>
            </a:r>
            <a:r>
              <a:rPr lang="ru-RU" sz="4000" dirty="0"/>
              <a:t>: </a:t>
            </a:r>
            <a:r>
              <a:rPr lang="en-US" sz="4000" dirty="0"/>
              <a:t>Workforce restructuring</a:t>
            </a:r>
            <a:endParaRPr lang="ru-RU" sz="4000" dirty="0"/>
          </a:p>
        </p:txBody>
      </p:sp>
      <p:graphicFrame>
        <p:nvGraphicFramePr>
          <p:cNvPr id="5" name="Схема 4"/>
          <p:cNvGraphicFramePr/>
          <p:nvPr>
            <p:extLst>
              <p:ext uri="{D42A27DB-BD31-4B8C-83A1-F6EECF244321}">
                <p14:modId xmlns:p14="http://schemas.microsoft.com/office/powerpoint/2010/main" val="3994508431"/>
              </p:ext>
            </p:extLst>
          </p:nvPr>
        </p:nvGraphicFramePr>
        <p:xfrm>
          <a:off x="458497" y="1630637"/>
          <a:ext cx="5369911" cy="3979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Схема 5"/>
          <p:cNvGraphicFramePr/>
          <p:nvPr>
            <p:extLst>
              <p:ext uri="{D42A27DB-BD31-4B8C-83A1-F6EECF244321}">
                <p14:modId xmlns:p14="http://schemas.microsoft.com/office/powerpoint/2010/main" val="1785218084"/>
              </p:ext>
            </p:extLst>
          </p:nvPr>
        </p:nvGraphicFramePr>
        <p:xfrm>
          <a:off x="6100421" y="1038145"/>
          <a:ext cx="5611211" cy="50640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558946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5</a:t>
            </a:fld>
            <a:endParaRPr lang="ru-RU" dirty="0"/>
          </a:p>
        </p:txBody>
      </p:sp>
      <p:sp>
        <p:nvSpPr>
          <p:cNvPr id="3" name="Заголовок 2"/>
          <p:cNvSpPr>
            <a:spLocks noGrp="1"/>
          </p:cNvSpPr>
          <p:nvPr>
            <p:ph type="title"/>
          </p:nvPr>
        </p:nvSpPr>
        <p:spPr>
          <a:xfrm>
            <a:off x="1008412" y="309353"/>
            <a:ext cx="9522005" cy="1157499"/>
          </a:xfrm>
        </p:spPr>
        <p:txBody>
          <a:bodyPr>
            <a:noAutofit/>
          </a:bodyPr>
          <a:lstStyle/>
          <a:p>
            <a:pPr>
              <a:spcAft>
                <a:spcPts val="1200"/>
              </a:spcAft>
            </a:pPr>
            <a:r>
              <a:rPr lang="en-US" sz="4000" dirty="0"/>
              <a:t>Russia</a:t>
            </a:r>
            <a:r>
              <a:rPr lang="ru-RU" sz="4000" dirty="0"/>
              <a:t>: </a:t>
            </a:r>
            <a:r>
              <a:rPr lang="en-US" sz="4000" dirty="0"/>
              <a:t>Restructuring wage fund</a:t>
            </a:r>
            <a:endParaRPr lang="ru-RU" sz="2800" dirty="0"/>
          </a:p>
        </p:txBody>
      </p:sp>
      <p:graphicFrame>
        <p:nvGraphicFramePr>
          <p:cNvPr id="7" name="Схема 6"/>
          <p:cNvGraphicFramePr/>
          <p:nvPr>
            <p:extLst>
              <p:ext uri="{D42A27DB-BD31-4B8C-83A1-F6EECF244321}">
                <p14:modId xmlns:p14="http://schemas.microsoft.com/office/powerpoint/2010/main" val="228777890"/>
              </p:ext>
            </p:extLst>
          </p:nvPr>
        </p:nvGraphicFramePr>
        <p:xfrm>
          <a:off x="1047742" y="1185599"/>
          <a:ext cx="9653102" cy="4516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5147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Схема 6"/>
          <p:cNvGraphicFramePr/>
          <p:nvPr>
            <p:extLst>
              <p:ext uri="{D42A27DB-BD31-4B8C-83A1-F6EECF244321}">
                <p14:modId xmlns:p14="http://schemas.microsoft.com/office/powerpoint/2010/main" val="3153088541"/>
              </p:ext>
            </p:extLst>
          </p:nvPr>
        </p:nvGraphicFramePr>
        <p:xfrm>
          <a:off x="1994693" y="1316736"/>
          <a:ext cx="4150076" cy="3336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Номер слайда 1"/>
          <p:cNvSpPr>
            <a:spLocks noGrp="1"/>
          </p:cNvSpPr>
          <p:nvPr>
            <p:ph type="sldNum" sz="quarter" idx="10"/>
          </p:nvPr>
        </p:nvSpPr>
        <p:spPr/>
        <p:txBody>
          <a:bodyPr/>
          <a:lstStyle/>
          <a:p>
            <a:fld id="{76DF7541-4AA1-4860-9E8E-0EB1F32F27FF}" type="slidenum">
              <a:rPr lang="ru-RU" smtClean="0"/>
              <a:pPr/>
              <a:t>6</a:t>
            </a:fld>
            <a:endParaRPr lang="ru-RU" dirty="0"/>
          </a:p>
        </p:txBody>
      </p:sp>
      <p:sp>
        <p:nvSpPr>
          <p:cNvPr id="3" name="Заголовок 2"/>
          <p:cNvSpPr>
            <a:spLocks noGrp="1"/>
          </p:cNvSpPr>
          <p:nvPr>
            <p:ph type="title"/>
          </p:nvPr>
        </p:nvSpPr>
        <p:spPr/>
        <p:txBody>
          <a:bodyPr>
            <a:normAutofit/>
          </a:bodyPr>
          <a:lstStyle/>
          <a:p>
            <a:r>
              <a:rPr lang="en-US" sz="4000" dirty="0"/>
              <a:t>Russia</a:t>
            </a:r>
            <a:r>
              <a:rPr lang="ru-RU" sz="4000" dirty="0"/>
              <a:t>: </a:t>
            </a:r>
            <a:r>
              <a:rPr lang="en-US" sz="4000" dirty="0"/>
              <a:t>Outsourcing &amp; outstaffing</a:t>
            </a:r>
            <a:endParaRPr lang="ru-RU" sz="4000" dirty="0"/>
          </a:p>
        </p:txBody>
      </p:sp>
      <p:graphicFrame>
        <p:nvGraphicFramePr>
          <p:cNvPr id="8" name="Схема 7"/>
          <p:cNvGraphicFramePr/>
          <p:nvPr>
            <p:extLst>
              <p:ext uri="{D42A27DB-BD31-4B8C-83A1-F6EECF244321}">
                <p14:modId xmlns:p14="http://schemas.microsoft.com/office/powerpoint/2010/main" val="3276887090"/>
              </p:ext>
            </p:extLst>
          </p:nvPr>
        </p:nvGraphicFramePr>
        <p:xfrm>
          <a:off x="6144769" y="1316736"/>
          <a:ext cx="4150076" cy="33367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Скругленный прямоугольник 12"/>
          <p:cNvSpPr/>
          <p:nvPr/>
        </p:nvSpPr>
        <p:spPr>
          <a:xfrm>
            <a:off x="2578608" y="4941500"/>
            <a:ext cx="7132320" cy="1265462"/>
          </a:xfrm>
          <a:prstGeom prst="roundRect">
            <a:avLst/>
          </a:prstGeom>
          <a:solidFill>
            <a:srgbClr val="F5EFEB"/>
          </a:solidFill>
          <a:ln w="19050">
            <a:solidFill>
              <a:srgbClr val="FF4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To avoid court considering outsourcing as outstaffing, </a:t>
            </a:r>
            <a:br>
              <a:rPr lang="en-US" dirty="0">
                <a:solidFill>
                  <a:schemeClr val="tx1"/>
                </a:solidFill>
              </a:rPr>
            </a:br>
            <a:r>
              <a:rPr lang="en-US" dirty="0">
                <a:solidFill>
                  <a:schemeClr val="tx1"/>
                </a:solidFill>
              </a:rPr>
              <a:t>put</a:t>
            </a:r>
            <a:r>
              <a:rPr lang="en-US" dirty="0">
                <a:solidFill>
                  <a:srgbClr val="FF4D33"/>
                </a:solidFill>
              </a:rPr>
              <a:t> formal differentiation </a:t>
            </a:r>
            <a:r>
              <a:rPr lang="en-US" dirty="0">
                <a:solidFill>
                  <a:schemeClr val="tx1"/>
                </a:solidFill>
              </a:rPr>
              <a:t>in place contractually </a:t>
            </a:r>
            <a:br>
              <a:rPr lang="en-US" dirty="0">
                <a:solidFill>
                  <a:schemeClr val="tx1"/>
                </a:solidFill>
              </a:rPr>
            </a:br>
            <a:r>
              <a:rPr lang="en-US" dirty="0">
                <a:solidFill>
                  <a:schemeClr val="tx1"/>
                </a:solidFill>
              </a:rPr>
              <a:t>and in terms of internal procedures</a:t>
            </a:r>
            <a:endParaRPr lang="ru-RU" dirty="0">
              <a:solidFill>
                <a:schemeClr val="tx1"/>
              </a:solidFill>
            </a:endParaRPr>
          </a:p>
        </p:txBody>
      </p:sp>
    </p:spTree>
    <p:extLst>
      <p:ext uri="{BB962C8B-B14F-4D97-AF65-F5344CB8AC3E}">
        <p14:creationId xmlns:p14="http://schemas.microsoft.com/office/powerpoint/2010/main" val="1537118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Прямоугольник 56"/>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Заголовок 3"/>
          <p:cNvSpPr>
            <a:spLocks noGrp="1"/>
          </p:cNvSpPr>
          <p:nvPr>
            <p:ph type="ctrTitle"/>
          </p:nvPr>
        </p:nvSpPr>
        <p:spPr>
          <a:xfrm>
            <a:off x="1135064" y="337602"/>
            <a:ext cx="7118250" cy="1934220"/>
          </a:xfrm>
        </p:spPr>
        <p:txBody>
          <a:bodyPr>
            <a:noAutofit/>
          </a:bodyPr>
          <a:lstStyle/>
          <a:p>
            <a:pPr>
              <a:lnSpc>
                <a:spcPct val="100000"/>
              </a:lnSpc>
            </a:pPr>
            <a:r>
              <a:rPr lang="en-US" sz="4000" dirty="0">
                <a:solidFill>
                  <a:srgbClr val="FF4D33"/>
                </a:solidFill>
              </a:rPr>
              <a:t>Ukraine</a:t>
            </a:r>
            <a:r>
              <a:rPr lang="ru-RU" sz="4000" dirty="0">
                <a:solidFill>
                  <a:srgbClr val="FF4D33"/>
                </a:solidFill>
              </a:rPr>
              <a:t>:</a:t>
            </a:r>
            <a:br>
              <a:rPr lang="ru-RU" sz="4000" dirty="0"/>
            </a:br>
            <a:r>
              <a:rPr lang="en-US" sz="4000" dirty="0"/>
              <a:t>Anti-crisis workforce restructuring &amp; outsourcing</a:t>
            </a:r>
            <a:endParaRPr lang="ru-RU" sz="4000" dirty="0"/>
          </a:p>
        </p:txBody>
      </p:sp>
      <p:grpSp>
        <p:nvGrpSpPr>
          <p:cNvPr id="31" name="Группа 30"/>
          <p:cNvGrpSpPr/>
          <p:nvPr/>
        </p:nvGrpSpPr>
        <p:grpSpPr>
          <a:xfrm>
            <a:off x="9989483" y="1651225"/>
            <a:ext cx="0" cy="2885029"/>
            <a:chOff x="6925915" y="3204567"/>
            <a:chExt cx="0" cy="3180879"/>
          </a:xfrm>
        </p:grpSpPr>
        <p:cxnSp>
          <p:nvCxnSpPr>
            <p:cNvPr id="32" name="Прямая соединительная линия 31"/>
            <p:cNvCxnSpPr/>
            <p:nvPr/>
          </p:nvCxnSpPr>
          <p:spPr>
            <a:xfrm>
              <a:off x="6925915" y="3204567"/>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a:off x="6925915" y="4398963"/>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a:off x="6925915" y="5593358"/>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grpSp>
      <p:grpSp>
        <p:nvGrpSpPr>
          <p:cNvPr id="35" name="Группа 34"/>
          <p:cNvGrpSpPr/>
          <p:nvPr/>
        </p:nvGrpSpPr>
        <p:grpSpPr>
          <a:xfrm>
            <a:off x="10414002" y="1294906"/>
            <a:ext cx="0" cy="2885029"/>
            <a:chOff x="7357963" y="2811710"/>
            <a:chExt cx="0" cy="3180879"/>
          </a:xfrm>
        </p:grpSpPr>
        <p:cxnSp>
          <p:nvCxnSpPr>
            <p:cNvPr id="36" name="Прямая соединительная линия 35"/>
            <p:cNvCxnSpPr/>
            <p:nvPr/>
          </p:nvCxnSpPr>
          <p:spPr>
            <a:xfrm>
              <a:off x="7357963" y="2811710"/>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a:off x="7357963" y="3963838"/>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a:off x="7357963" y="5200501"/>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grpSp>
      <p:grpSp>
        <p:nvGrpSpPr>
          <p:cNvPr id="39" name="Группа 38"/>
          <p:cNvGrpSpPr/>
          <p:nvPr/>
        </p:nvGrpSpPr>
        <p:grpSpPr>
          <a:xfrm>
            <a:off x="10838520" y="932806"/>
            <a:ext cx="0" cy="2885029"/>
            <a:chOff x="7862019" y="2412479"/>
            <a:chExt cx="0" cy="3180879"/>
          </a:xfrm>
        </p:grpSpPr>
        <p:cxnSp>
          <p:nvCxnSpPr>
            <p:cNvPr id="40" name="Прямая соединительная линия 39"/>
            <p:cNvCxnSpPr/>
            <p:nvPr/>
          </p:nvCxnSpPr>
          <p:spPr>
            <a:xfrm>
              <a:off x="7862019" y="2412479"/>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a:xfrm>
              <a:off x="7862019" y="3564607"/>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a:off x="7862019" y="4801270"/>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grpSp>
      <p:grpSp>
        <p:nvGrpSpPr>
          <p:cNvPr id="43" name="Группа 42"/>
          <p:cNvGrpSpPr/>
          <p:nvPr/>
        </p:nvGrpSpPr>
        <p:grpSpPr>
          <a:xfrm>
            <a:off x="8667892" y="2965444"/>
            <a:ext cx="0" cy="2885029"/>
            <a:chOff x="6925915" y="3204567"/>
            <a:chExt cx="0" cy="3180879"/>
          </a:xfrm>
        </p:grpSpPr>
        <p:cxnSp>
          <p:nvCxnSpPr>
            <p:cNvPr id="44" name="Прямая соединительная линия 43"/>
            <p:cNvCxnSpPr/>
            <p:nvPr/>
          </p:nvCxnSpPr>
          <p:spPr>
            <a:xfrm>
              <a:off x="6925915" y="3204567"/>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a:off x="6925915" y="4356695"/>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a:off x="6925915" y="5593358"/>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grpSp>
      <p:grpSp>
        <p:nvGrpSpPr>
          <p:cNvPr id="47" name="Группа 46"/>
          <p:cNvGrpSpPr/>
          <p:nvPr/>
        </p:nvGrpSpPr>
        <p:grpSpPr>
          <a:xfrm>
            <a:off x="9102349" y="2581401"/>
            <a:ext cx="0" cy="2885029"/>
            <a:chOff x="7357963" y="2811710"/>
            <a:chExt cx="0" cy="3180879"/>
          </a:xfrm>
        </p:grpSpPr>
        <p:cxnSp>
          <p:nvCxnSpPr>
            <p:cNvPr id="48" name="Прямая соединительная линия 47"/>
            <p:cNvCxnSpPr/>
            <p:nvPr/>
          </p:nvCxnSpPr>
          <p:spPr>
            <a:xfrm>
              <a:off x="7357963" y="2811710"/>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7357963" y="3963838"/>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a:xfrm>
              <a:off x="7357963" y="5200501"/>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grpSp>
      <p:grpSp>
        <p:nvGrpSpPr>
          <p:cNvPr id="51" name="Группа 50"/>
          <p:cNvGrpSpPr/>
          <p:nvPr/>
        </p:nvGrpSpPr>
        <p:grpSpPr>
          <a:xfrm>
            <a:off x="9536808" y="2197358"/>
            <a:ext cx="0" cy="2885029"/>
            <a:chOff x="7862019" y="2412479"/>
            <a:chExt cx="0" cy="3180879"/>
          </a:xfrm>
        </p:grpSpPr>
        <p:cxnSp>
          <p:nvCxnSpPr>
            <p:cNvPr id="52" name="Прямая соединительная линия 51"/>
            <p:cNvCxnSpPr/>
            <p:nvPr/>
          </p:nvCxnSpPr>
          <p:spPr>
            <a:xfrm>
              <a:off x="7862019" y="2412479"/>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p:nvPr/>
          </p:nvCxnSpPr>
          <p:spPr>
            <a:xfrm>
              <a:off x="7862019" y="3564607"/>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p:cNvCxnSpPr/>
            <p:nvPr/>
          </p:nvCxnSpPr>
          <p:spPr>
            <a:xfrm>
              <a:off x="7862019" y="4801270"/>
              <a:ext cx="0" cy="792088"/>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grpSp>
      <p:cxnSp>
        <p:nvCxnSpPr>
          <p:cNvPr id="55" name="Прямая соединительная линия 54"/>
          <p:cNvCxnSpPr/>
          <p:nvPr/>
        </p:nvCxnSpPr>
        <p:spPr>
          <a:xfrm>
            <a:off x="1132197" y="5646145"/>
            <a:ext cx="0" cy="612000"/>
          </a:xfrm>
          <a:prstGeom prst="line">
            <a:avLst/>
          </a:prstGeom>
          <a:ln w="19050">
            <a:solidFill>
              <a:srgbClr val="FF4D33"/>
            </a:solidFill>
          </a:ln>
        </p:spPr>
        <p:style>
          <a:lnRef idx="1">
            <a:schemeClr val="accent1"/>
          </a:lnRef>
          <a:fillRef idx="0">
            <a:schemeClr val="accent1"/>
          </a:fillRef>
          <a:effectRef idx="0">
            <a:schemeClr val="accent1"/>
          </a:effectRef>
          <a:fontRef idx="minor">
            <a:schemeClr val="tx1"/>
          </a:fontRef>
        </p:style>
      </p:cxnSp>
      <p:pic>
        <p:nvPicPr>
          <p:cNvPr id="56" name="Рисунок 55">
            <a:extLst>
              <a:ext uri="{FF2B5EF4-FFF2-40B4-BE49-F238E27FC236}">
                <a16:creationId xmlns:a16="http://schemas.microsoft.com/office/drawing/2014/main" id="{6F9EE303-66B5-4022-91CA-1FA683AD45F1}"/>
              </a:ext>
            </a:extLst>
          </p:cNvPr>
          <p:cNvPicPr>
            <a:picLocks noChangeAspect="1"/>
          </p:cNvPicPr>
          <p:nvPr/>
        </p:nvPicPr>
        <p:blipFill>
          <a:blip r:embed="rId2"/>
          <a:stretch>
            <a:fillRect/>
          </a:stretch>
        </p:blipFill>
        <p:spPr>
          <a:xfrm>
            <a:off x="1492603" y="5584316"/>
            <a:ext cx="682503" cy="735658"/>
          </a:xfrm>
          <a:prstGeom prst="rect">
            <a:avLst/>
          </a:prstGeom>
        </p:spPr>
      </p:pic>
      <p:pic>
        <p:nvPicPr>
          <p:cNvPr id="7" name="Рисунок 6">
            <a:extLst>
              <a:ext uri="{FF2B5EF4-FFF2-40B4-BE49-F238E27FC236}">
                <a16:creationId xmlns:a16="http://schemas.microsoft.com/office/drawing/2014/main" id="{9D4F014F-67B7-4FAB-89B4-33BC55CF64E9}"/>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Effect>
                      <a14:brightnessContrast bright="15000" contrast="-10000"/>
                    </a14:imgEffect>
                  </a14:imgLayer>
                </a14:imgProps>
              </a:ext>
              <a:ext uri="{28A0092B-C50C-407E-A947-70E740481C1C}">
                <a14:useLocalDpi xmlns:a14="http://schemas.microsoft.com/office/drawing/2010/main" val="0"/>
              </a:ext>
            </a:extLst>
          </a:blip>
          <a:stretch>
            <a:fillRect/>
          </a:stretch>
        </p:blipFill>
        <p:spPr>
          <a:xfrm>
            <a:off x="1132197" y="2271822"/>
            <a:ext cx="5550084" cy="2986061"/>
          </a:xfrm>
          <a:prstGeom prst="rect">
            <a:avLst/>
          </a:prstGeom>
        </p:spPr>
      </p:pic>
    </p:spTree>
    <p:extLst>
      <p:ext uri="{BB962C8B-B14F-4D97-AF65-F5344CB8AC3E}">
        <p14:creationId xmlns:p14="http://schemas.microsoft.com/office/powerpoint/2010/main" val="2878601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8</a:t>
            </a:fld>
            <a:endParaRPr lang="ru-RU" dirty="0"/>
          </a:p>
        </p:txBody>
      </p:sp>
      <p:sp>
        <p:nvSpPr>
          <p:cNvPr id="3" name="Заголовок 2"/>
          <p:cNvSpPr>
            <a:spLocks noGrp="1"/>
          </p:cNvSpPr>
          <p:nvPr>
            <p:ph type="title"/>
          </p:nvPr>
        </p:nvSpPr>
        <p:spPr/>
        <p:txBody>
          <a:bodyPr>
            <a:normAutofit/>
          </a:bodyPr>
          <a:lstStyle/>
          <a:p>
            <a:r>
              <a:rPr lang="en-US" sz="4000" dirty="0"/>
              <a:t>Ukraine</a:t>
            </a:r>
            <a:r>
              <a:rPr lang="ru-RU" sz="4000" dirty="0"/>
              <a:t>: </a:t>
            </a:r>
            <a:r>
              <a:rPr lang="en-US" sz="4000" dirty="0"/>
              <a:t>Workforce restructuring</a:t>
            </a:r>
            <a:endParaRPr lang="ru-RU" sz="4000" dirty="0"/>
          </a:p>
        </p:txBody>
      </p:sp>
      <p:graphicFrame>
        <p:nvGraphicFramePr>
          <p:cNvPr id="6" name="Схема 5"/>
          <p:cNvGraphicFramePr/>
          <p:nvPr>
            <p:extLst>
              <p:ext uri="{D42A27DB-BD31-4B8C-83A1-F6EECF244321}">
                <p14:modId xmlns:p14="http://schemas.microsoft.com/office/powerpoint/2010/main" val="3285488089"/>
              </p:ext>
            </p:extLst>
          </p:nvPr>
        </p:nvGraphicFramePr>
        <p:xfrm>
          <a:off x="1008412" y="1194620"/>
          <a:ext cx="9964388" cy="4538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Рисунок 4">
            <a:extLst>
              <a:ext uri="{FF2B5EF4-FFF2-40B4-BE49-F238E27FC236}">
                <a16:creationId xmlns:a16="http://schemas.microsoft.com/office/drawing/2014/main" id="{A27A9D2E-20AC-4C3A-9955-104641515BAE}"/>
              </a:ext>
            </a:extLst>
          </p:cNvPr>
          <p:cNvPicPr>
            <a:picLocks noChangeAspect="1"/>
          </p:cNvPicPr>
          <p:nvPr/>
        </p:nvPicPr>
        <p:blipFill>
          <a:blip r:embed="rId8"/>
          <a:stretch>
            <a:fillRect/>
          </a:stretch>
        </p:blipFill>
        <p:spPr>
          <a:xfrm>
            <a:off x="9425592" y="5993296"/>
            <a:ext cx="682503" cy="735658"/>
          </a:xfrm>
          <a:prstGeom prst="rect">
            <a:avLst/>
          </a:prstGeom>
        </p:spPr>
      </p:pic>
    </p:spTree>
    <p:extLst>
      <p:ext uri="{BB962C8B-B14F-4D97-AF65-F5344CB8AC3E}">
        <p14:creationId xmlns:p14="http://schemas.microsoft.com/office/powerpoint/2010/main" val="533448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76DF7541-4AA1-4860-9E8E-0EB1F32F27FF}" type="slidenum">
              <a:rPr lang="ru-RU" smtClean="0"/>
              <a:pPr/>
              <a:t>9</a:t>
            </a:fld>
            <a:endParaRPr lang="ru-RU" dirty="0"/>
          </a:p>
        </p:txBody>
      </p:sp>
      <p:sp>
        <p:nvSpPr>
          <p:cNvPr id="3" name="Заголовок 2"/>
          <p:cNvSpPr>
            <a:spLocks noGrp="1"/>
          </p:cNvSpPr>
          <p:nvPr>
            <p:ph type="title"/>
          </p:nvPr>
        </p:nvSpPr>
        <p:spPr>
          <a:xfrm>
            <a:off x="1008412" y="309353"/>
            <a:ext cx="9522005" cy="1157499"/>
          </a:xfrm>
        </p:spPr>
        <p:txBody>
          <a:bodyPr>
            <a:noAutofit/>
          </a:bodyPr>
          <a:lstStyle/>
          <a:p>
            <a:r>
              <a:rPr lang="en-US" sz="4000" dirty="0"/>
              <a:t>Ukraine </a:t>
            </a:r>
            <a:r>
              <a:rPr lang="ru-RU" sz="4000" dirty="0"/>
              <a:t>: </a:t>
            </a:r>
            <a:r>
              <a:rPr lang="en-US" sz="4000" dirty="0"/>
              <a:t>Workforce restructuring</a:t>
            </a:r>
            <a:endParaRPr lang="ru-RU" sz="4000" dirty="0"/>
          </a:p>
        </p:txBody>
      </p:sp>
      <p:graphicFrame>
        <p:nvGraphicFramePr>
          <p:cNvPr id="5" name="Схема 4"/>
          <p:cNvGraphicFramePr/>
          <p:nvPr/>
        </p:nvGraphicFramePr>
        <p:xfrm>
          <a:off x="6270238" y="1740115"/>
          <a:ext cx="5369911" cy="3979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Схема 5"/>
          <p:cNvGraphicFramePr/>
          <p:nvPr>
            <p:extLst>
              <p:ext uri="{D42A27DB-BD31-4B8C-83A1-F6EECF244321}">
                <p14:modId xmlns:p14="http://schemas.microsoft.com/office/powerpoint/2010/main" val="397017701"/>
              </p:ext>
            </p:extLst>
          </p:nvPr>
        </p:nvGraphicFramePr>
        <p:xfrm>
          <a:off x="551851" y="1142937"/>
          <a:ext cx="5611211" cy="50640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Рисунок 6">
            <a:extLst>
              <a:ext uri="{FF2B5EF4-FFF2-40B4-BE49-F238E27FC236}">
                <a16:creationId xmlns:a16="http://schemas.microsoft.com/office/drawing/2014/main" id="{BCFA4D8A-0583-43AB-A1A6-F290BEE7077A}"/>
              </a:ext>
            </a:extLst>
          </p:cNvPr>
          <p:cNvPicPr>
            <a:picLocks noChangeAspect="1"/>
          </p:cNvPicPr>
          <p:nvPr/>
        </p:nvPicPr>
        <p:blipFill>
          <a:blip r:embed="rId13"/>
          <a:stretch>
            <a:fillRect/>
          </a:stretch>
        </p:blipFill>
        <p:spPr>
          <a:xfrm>
            <a:off x="9425592" y="5993296"/>
            <a:ext cx="682503" cy="735658"/>
          </a:xfrm>
          <a:prstGeom prst="rect">
            <a:avLst/>
          </a:prstGeom>
        </p:spPr>
      </p:pic>
    </p:spTree>
    <p:extLst>
      <p:ext uri="{BB962C8B-B14F-4D97-AF65-F5344CB8AC3E}">
        <p14:creationId xmlns:p14="http://schemas.microsoft.com/office/powerpoint/2010/main" val="351979967"/>
      </p:ext>
    </p:extLst>
  </p:cSld>
  <p:clrMapOvr>
    <a:masterClrMapping/>
  </p:clrMapOvr>
</p:sld>
</file>

<file path=ppt/theme/theme1.xml><?xml version="1.0" encoding="utf-8"?>
<a:theme xmlns:a="http://schemas.openxmlformats.org/drawingml/2006/main" name="Title">
  <a:themeElements>
    <a:clrScheme name="Alrud">
      <a:dk1>
        <a:sysClr val="windowText" lastClr="000000"/>
      </a:dk1>
      <a:lt1>
        <a:sysClr val="window" lastClr="FFFFFF"/>
      </a:lt1>
      <a:dk2>
        <a:srgbClr val="FF4D33"/>
      </a:dk2>
      <a:lt2>
        <a:srgbClr val="E6DACF"/>
      </a:lt2>
      <a:accent1>
        <a:srgbClr val="F7A941"/>
      </a:accent1>
      <a:accent2>
        <a:srgbClr val="C95A3A"/>
      </a:accent2>
      <a:accent3>
        <a:srgbClr val="FF4D33"/>
      </a:accent3>
      <a:accent4>
        <a:srgbClr val="E6DACF"/>
      </a:accent4>
      <a:accent5>
        <a:srgbClr val="000000"/>
      </a:accent5>
      <a:accent6>
        <a:srgbClr val="F5F0EC"/>
      </a:accent6>
      <a:hlink>
        <a:srgbClr val="0000FF"/>
      </a:hlink>
      <a:folHlink>
        <a:srgbClr val="800080"/>
      </a:folHlink>
    </a:clrScheme>
    <a:fontScheme name="Alrud">
      <a:majorFont>
        <a:latin typeface="Georgi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normAutofit/>
      </a:bodyPr>
      <a:lstStyle>
        <a:defPPr>
          <a:defRPr sz="1200" dirty="0"/>
        </a:defPPr>
      </a:lstStyle>
    </a:txDef>
  </a:objectDefaults>
  <a:extraClrSchemeLst/>
</a:theme>
</file>

<file path=ppt/theme/theme2.xml><?xml version="1.0" encoding="utf-8"?>
<a:theme xmlns:a="http://schemas.openxmlformats.org/drawingml/2006/main" name="Наполнители">
  <a:themeElements>
    <a:clrScheme name="Другая 1">
      <a:dk1>
        <a:sysClr val="windowText" lastClr="000000"/>
      </a:dk1>
      <a:lt1>
        <a:sysClr val="window" lastClr="FFFFFF"/>
      </a:lt1>
      <a:dk2>
        <a:srgbClr val="FF4D33"/>
      </a:dk2>
      <a:lt2>
        <a:srgbClr val="E6DACF"/>
      </a:lt2>
      <a:accent1>
        <a:srgbClr val="F7A93F"/>
      </a:accent1>
      <a:accent2>
        <a:srgbClr val="F07F45"/>
      </a:accent2>
      <a:accent3>
        <a:srgbClr val="C8513C"/>
      </a:accent3>
      <a:accent4>
        <a:srgbClr val="7A4816"/>
      </a:accent4>
      <a:accent5>
        <a:srgbClr val="626262"/>
      </a:accent5>
      <a:accent6>
        <a:srgbClr val="9C9C9C"/>
      </a:accent6>
      <a:hlink>
        <a:srgbClr val="FF4D33"/>
      </a:hlink>
      <a:folHlink>
        <a:srgbClr val="800080"/>
      </a:folHlink>
    </a:clrScheme>
    <a:fontScheme name="Alrud">
      <a:majorFont>
        <a:latin typeface="Georgi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itle">
  <a:themeElements>
    <a:clrScheme name="Другая 8">
      <a:dk1>
        <a:sysClr val="windowText" lastClr="000000"/>
      </a:dk1>
      <a:lt1>
        <a:sysClr val="window" lastClr="FFFFFF"/>
      </a:lt1>
      <a:dk2>
        <a:srgbClr val="FF4D33"/>
      </a:dk2>
      <a:lt2>
        <a:srgbClr val="E6DACF"/>
      </a:lt2>
      <a:accent1>
        <a:srgbClr val="F7A93F"/>
      </a:accent1>
      <a:accent2>
        <a:srgbClr val="F07F45"/>
      </a:accent2>
      <a:accent3>
        <a:srgbClr val="C8513C"/>
      </a:accent3>
      <a:accent4>
        <a:srgbClr val="7A4816"/>
      </a:accent4>
      <a:accent5>
        <a:srgbClr val="626262"/>
      </a:accent5>
      <a:accent6>
        <a:srgbClr val="9C9C9C"/>
      </a:accent6>
      <a:hlink>
        <a:srgbClr val="FF4D33"/>
      </a:hlink>
      <a:folHlink>
        <a:srgbClr val="800080"/>
      </a:folHlink>
    </a:clrScheme>
    <a:fontScheme name="Alrud">
      <a:majorFont>
        <a:latin typeface="Georgi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normAutofit/>
      </a:bodyPr>
      <a:lstStyle>
        <a:defPPr>
          <a:defRPr sz="1200" dirty="0"/>
        </a:defPPr>
      </a:lstStyle>
    </a:txDef>
  </a:objectDefaults>
  <a:extraClrSchemeLst/>
</a:theme>
</file>

<file path=ppt/theme/theme4.xml><?xml version="1.0" encoding="utf-8"?>
<a:theme xmlns:a="http://schemas.openxmlformats.org/drawingml/2006/main" name="1_Наполнители">
  <a:themeElements>
    <a:clrScheme name="Другая 7">
      <a:dk1>
        <a:sysClr val="windowText" lastClr="000000"/>
      </a:dk1>
      <a:lt1>
        <a:sysClr val="window" lastClr="FFFFFF"/>
      </a:lt1>
      <a:dk2>
        <a:srgbClr val="FF4D33"/>
      </a:dk2>
      <a:lt2>
        <a:srgbClr val="E6DACF"/>
      </a:lt2>
      <a:accent1>
        <a:srgbClr val="F7A93F"/>
      </a:accent1>
      <a:accent2>
        <a:srgbClr val="F07F45"/>
      </a:accent2>
      <a:accent3>
        <a:srgbClr val="C8513C"/>
      </a:accent3>
      <a:accent4>
        <a:srgbClr val="7A4816"/>
      </a:accent4>
      <a:accent5>
        <a:srgbClr val="626262"/>
      </a:accent5>
      <a:accent6>
        <a:srgbClr val="9C9C9C"/>
      </a:accent6>
      <a:hlink>
        <a:srgbClr val="FF4D33"/>
      </a:hlink>
      <a:folHlink>
        <a:srgbClr val="800080"/>
      </a:folHlink>
    </a:clrScheme>
    <a:fontScheme name="Alrud">
      <a:majorFont>
        <a:latin typeface="Georgi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2840</TotalTime>
  <Words>3650</Words>
  <Application>Microsoft Office PowerPoint</Application>
  <PresentationFormat>Широкоэкранный</PresentationFormat>
  <Paragraphs>344</Paragraphs>
  <Slides>24</Slides>
  <Notes>18</Notes>
  <HiddenSlides>0</HiddenSlides>
  <MMClips>0</MMClips>
  <ScaleCrop>false</ScaleCrop>
  <HeadingPairs>
    <vt:vector size="6" baseType="variant">
      <vt:variant>
        <vt:lpstr>Использованные шрифты</vt:lpstr>
      </vt:variant>
      <vt:variant>
        <vt:i4>4</vt:i4>
      </vt:variant>
      <vt:variant>
        <vt:lpstr>Тема</vt:lpstr>
      </vt:variant>
      <vt:variant>
        <vt:i4>4</vt:i4>
      </vt:variant>
      <vt:variant>
        <vt:lpstr>Заголовки слайдов</vt:lpstr>
      </vt:variant>
      <vt:variant>
        <vt:i4>24</vt:i4>
      </vt:variant>
    </vt:vector>
  </HeadingPairs>
  <TitlesOfParts>
    <vt:vector size="32" baseType="lpstr">
      <vt:lpstr>Arial</vt:lpstr>
      <vt:lpstr>Calibri</vt:lpstr>
      <vt:lpstr>Georgia</vt:lpstr>
      <vt:lpstr>Tahoma</vt:lpstr>
      <vt:lpstr>Title</vt:lpstr>
      <vt:lpstr>Наполнители</vt:lpstr>
      <vt:lpstr>1_Title</vt:lpstr>
      <vt:lpstr>1_Наполнители</vt:lpstr>
      <vt:lpstr>Anti-crisis workforce restructuring &amp; outsourcing  in Eurasia </vt:lpstr>
      <vt:lpstr>Russia: Anti-crisis workforce restructuring &amp; outsourcing</vt:lpstr>
      <vt:lpstr>Russia: Workforce restructuring</vt:lpstr>
      <vt:lpstr>Russia: Workforce restructuring</vt:lpstr>
      <vt:lpstr>Russia: Restructuring wage fund</vt:lpstr>
      <vt:lpstr>Russia: Outsourcing &amp; outstaffing</vt:lpstr>
      <vt:lpstr>Ukraine: Anti-crisis workforce restructuring &amp; outsourcing</vt:lpstr>
      <vt:lpstr>Ukraine: Workforce restructuring</vt:lpstr>
      <vt:lpstr>Ukraine : Workforce restructuring</vt:lpstr>
      <vt:lpstr>Ukraine : Restructuring wage fund</vt:lpstr>
      <vt:lpstr>Ukraine : Outsourcing &amp; outstaffing</vt:lpstr>
      <vt:lpstr>Belarus: Anti-crisis workforce restructuring &amp; outsourcing</vt:lpstr>
      <vt:lpstr>Belarus: Workforce restructuring</vt:lpstr>
      <vt:lpstr>Belarus: Workforce restructuring</vt:lpstr>
      <vt:lpstr>Belarus: Restructuring wage fund</vt:lpstr>
      <vt:lpstr>Belarus: Outsourcing &amp; outstaffing</vt:lpstr>
      <vt:lpstr>Kazakhstan: Anti-crisis workforce restructuring &amp; outsourcing</vt:lpstr>
      <vt:lpstr>Kazakhstan: Workforce restructuring</vt:lpstr>
      <vt:lpstr>Kazakhstan: Workforce restructuring</vt:lpstr>
      <vt:lpstr>Презентация PowerPoint</vt:lpstr>
      <vt:lpstr>Kazakhstan: Outsourcing &amp; outstaffing</vt:lpstr>
      <vt:lpstr>Kazakhstan: Outsourcing</vt:lpstr>
      <vt:lpstr>Professional legal support for successful  anti-crisis workforce restructuring </vt:lpstr>
      <vt:lpstr>Презентация PowerPoint</vt:lpstr>
    </vt:vector>
  </TitlesOfParts>
  <Company>ALRUD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Set up of Business in Russia: Top Milestones</dc:title>
  <dc:creator>Svintsova, Kira</dc:creator>
  <cp:lastModifiedBy>Yemelyanova, Larissa</cp:lastModifiedBy>
  <cp:revision>307</cp:revision>
  <dcterms:created xsi:type="dcterms:W3CDTF">2020-04-30T06:38:52Z</dcterms:created>
  <dcterms:modified xsi:type="dcterms:W3CDTF">2020-07-15T08:55:59Z</dcterms:modified>
</cp:coreProperties>
</file>